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67" r:id="rId2"/>
    <p:sldId id="262" r:id="rId3"/>
    <p:sldId id="281" r:id="rId4"/>
    <p:sldId id="282" r:id="rId5"/>
    <p:sldId id="284" r:id="rId6"/>
    <p:sldId id="275" r:id="rId7"/>
    <p:sldId id="268" r:id="rId8"/>
    <p:sldId id="279" r:id="rId9"/>
    <p:sldId id="276" r:id="rId10"/>
    <p:sldId id="278" r:id="rId11"/>
    <p:sldId id="287" r:id="rId12"/>
    <p:sldId id="283" r:id="rId13"/>
    <p:sldId id="291" r:id="rId14"/>
    <p:sldId id="288" r:id="rId15"/>
    <p:sldId id="292" r:id="rId16"/>
    <p:sldId id="293" r:id="rId17"/>
    <p:sldId id="294" r:id="rId18"/>
    <p:sldId id="289" r:id="rId19"/>
    <p:sldId id="295" r:id="rId20"/>
    <p:sldId id="296" r:id="rId21"/>
    <p:sldId id="261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8B1"/>
    <a:srgbClr val="FFFFFF"/>
    <a:srgbClr val="AC1E4A"/>
    <a:srgbClr val="DCE500"/>
    <a:srgbClr val="FDA130"/>
    <a:srgbClr val="7FE5D4"/>
    <a:srgbClr val="33CBBB"/>
    <a:srgbClr val="109895"/>
    <a:srgbClr val="2AE6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 autoAdjust="0"/>
    <p:restoredTop sz="86591" autoAdjust="0"/>
  </p:normalViewPr>
  <p:slideViewPr>
    <p:cSldViewPr snapToGrid="0" snapToObjects="1">
      <p:cViewPr varScale="1">
        <p:scale>
          <a:sx n="47" d="100"/>
          <a:sy n="47" d="100"/>
        </p:scale>
        <p:origin x="119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CC5A7-FCF2-C64D-971F-21BEDB63AA96}" type="doc">
      <dgm:prSet loTypeId="urn:microsoft.com/office/officeart/2008/layout/VerticalCurvedLis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986E8E74-F9A9-F448-9685-177E5915C530}">
      <dgm:prSet phldrT="[文本]"/>
      <dgm:spPr>
        <a:solidFill>
          <a:srgbClr val="5EB9B2"/>
        </a:solidFill>
        <a:ln>
          <a:noFill/>
        </a:ln>
      </dgm:spPr>
      <dgm:t>
        <a:bodyPr/>
        <a:lstStyle/>
        <a:p>
          <a:endParaRPr lang="zh-CN" altLang="en-US" baseline="0" dirty="0">
            <a:solidFill>
              <a:schemeClr val="tx1">
                <a:lumMod val="75000"/>
              </a:schemeClr>
            </a:solidFill>
          </a:endParaRPr>
        </a:p>
      </dgm:t>
    </dgm:pt>
    <dgm:pt modelId="{818F0E81-E6C8-9445-8086-0D7D379F56EF}" type="parTrans" cxnId="{DD7483C3-2F2A-4F4F-AEDC-E4CEDB7982DC}">
      <dgm:prSet/>
      <dgm:spPr/>
      <dgm:t>
        <a:bodyPr/>
        <a:lstStyle/>
        <a:p>
          <a:endParaRPr lang="zh-CN" altLang="en-US"/>
        </a:p>
      </dgm:t>
    </dgm:pt>
    <dgm:pt modelId="{B8B54F36-6055-9849-AA40-E8F675E214AE}" type="sibTrans" cxnId="{DD7483C3-2F2A-4F4F-AEDC-E4CEDB7982DC}">
      <dgm:prSet/>
      <dgm:spPr>
        <a:ln>
          <a:noFill/>
        </a:ln>
      </dgm:spPr>
      <dgm:t>
        <a:bodyPr/>
        <a:lstStyle/>
        <a:p>
          <a:endParaRPr lang="zh-CN" altLang="en-US"/>
        </a:p>
      </dgm:t>
    </dgm:pt>
    <dgm:pt modelId="{B38D6582-20CA-B144-A7FB-7BC8EBC86A5A}">
      <dgm:prSet/>
      <dgm:spPr>
        <a:solidFill>
          <a:srgbClr val="5EB9B2">
            <a:alpha val="38000"/>
          </a:srgbClr>
        </a:solidFill>
        <a:ln>
          <a:noFill/>
        </a:ln>
      </dgm:spPr>
      <dgm:t>
        <a:bodyPr/>
        <a:lstStyle/>
        <a:p>
          <a:endParaRPr lang="zh-CN" altLang="en-US" dirty="0"/>
        </a:p>
      </dgm:t>
    </dgm:pt>
    <dgm:pt modelId="{DC92155A-563A-A643-AB29-55CCAB72174C}" type="parTrans" cxnId="{8AFD01E1-9F1B-1641-B1E2-8D329D967A6B}">
      <dgm:prSet/>
      <dgm:spPr/>
      <dgm:t>
        <a:bodyPr/>
        <a:lstStyle/>
        <a:p>
          <a:endParaRPr lang="zh-CN" altLang="en-US"/>
        </a:p>
      </dgm:t>
    </dgm:pt>
    <dgm:pt modelId="{CB3A2F11-A353-934C-A31A-743DEEE68389}" type="sibTrans" cxnId="{8AFD01E1-9F1B-1641-B1E2-8D329D967A6B}">
      <dgm:prSet/>
      <dgm:spPr/>
      <dgm:t>
        <a:bodyPr/>
        <a:lstStyle/>
        <a:p>
          <a:endParaRPr lang="zh-CN" altLang="en-US"/>
        </a:p>
      </dgm:t>
    </dgm:pt>
    <dgm:pt modelId="{7780B85F-95C5-214C-A20E-D341D97E5701}">
      <dgm:prSet/>
      <dgm:spPr>
        <a:solidFill>
          <a:srgbClr val="5EB9B2">
            <a:alpha val="15000"/>
          </a:srgbClr>
        </a:solidFill>
        <a:ln>
          <a:noFill/>
        </a:ln>
      </dgm:spPr>
      <dgm:t>
        <a:bodyPr/>
        <a:lstStyle/>
        <a:p>
          <a:endParaRPr lang="zh-CN" altLang="en-US" dirty="0"/>
        </a:p>
      </dgm:t>
    </dgm:pt>
    <dgm:pt modelId="{71AAAA04-0D8A-7C44-B2C4-6A588234E37A}" type="parTrans" cxnId="{0990B4BA-BA70-6F41-BA2D-D04A460D3D6F}">
      <dgm:prSet/>
      <dgm:spPr/>
      <dgm:t>
        <a:bodyPr/>
        <a:lstStyle/>
        <a:p>
          <a:endParaRPr lang="zh-CN" altLang="en-US"/>
        </a:p>
      </dgm:t>
    </dgm:pt>
    <dgm:pt modelId="{89F4846E-C37A-3944-9C70-BBE6E0EF685D}" type="sibTrans" cxnId="{0990B4BA-BA70-6F41-BA2D-D04A460D3D6F}">
      <dgm:prSet/>
      <dgm:spPr/>
      <dgm:t>
        <a:bodyPr/>
        <a:lstStyle/>
        <a:p>
          <a:endParaRPr lang="zh-CN" altLang="en-US"/>
        </a:p>
      </dgm:t>
    </dgm:pt>
    <dgm:pt modelId="{BC62CD3E-EE01-DB43-8FA5-73E77049A5C2}">
      <dgm:prSet/>
      <dgm:spPr>
        <a:noFill/>
        <a:ln>
          <a:noFill/>
        </a:ln>
      </dgm:spPr>
      <dgm:t>
        <a:bodyPr/>
        <a:lstStyle/>
        <a:p>
          <a:endParaRPr lang="zh-CN" altLang="en-US" dirty="0"/>
        </a:p>
      </dgm:t>
    </dgm:pt>
    <dgm:pt modelId="{4C0893C8-99F0-8544-904A-30C415153B9E}" type="parTrans" cxnId="{326F269A-A7D9-7542-B431-80DCB4C0347C}">
      <dgm:prSet/>
      <dgm:spPr/>
      <dgm:t>
        <a:bodyPr/>
        <a:lstStyle/>
        <a:p>
          <a:endParaRPr lang="zh-CN" altLang="en-US"/>
        </a:p>
      </dgm:t>
    </dgm:pt>
    <dgm:pt modelId="{4FF5F7B8-3EC6-1244-A1D8-D7DFF84C22DF}" type="sibTrans" cxnId="{326F269A-A7D9-7542-B431-80DCB4C0347C}">
      <dgm:prSet/>
      <dgm:spPr/>
      <dgm:t>
        <a:bodyPr/>
        <a:lstStyle/>
        <a:p>
          <a:endParaRPr lang="zh-CN" altLang="en-US"/>
        </a:p>
      </dgm:t>
    </dgm:pt>
    <dgm:pt modelId="{7DA5B2B0-4EA3-4443-869A-083E56E99AFE}">
      <dgm:prSet phldrT="[文本]"/>
      <dgm:spPr>
        <a:solidFill>
          <a:srgbClr val="5EB9B2">
            <a:alpha val="79000"/>
          </a:srgbClr>
        </a:solidFill>
        <a:ln>
          <a:noFill/>
        </a:ln>
      </dgm:spPr>
      <dgm:t>
        <a:bodyPr/>
        <a:lstStyle/>
        <a:p>
          <a:r>
            <a:rPr lang="zh-CN" altLang="en-US" smtClean="0"/>
            <a:t> </a:t>
          </a:r>
          <a:endParaRPr lang="zh-CN" altLang="en-US" dirty="0"/>
        </a:p>
      </dgm:t>
    </dgm:pt>
    <dgm:pt modelId="{BCC1341B-1DCE-654D-AFF9-C047E9173F6F}" type="sibTrans" cxnId="{00D2646D-9E46-D14A-A184-8F8150BB7700}">
      <dgm:prSet/>
      <dgm:spPr/>
      <dgm:t>
        <a:bodyPr/>
        <a:lstStyle/>
        <a:p>
          <a:endParaRPr lang="zh-CN" altLang="en-US"/>
        </a:p>
      </dgm:t>
    </dgm:pt>
    <dgm:pt modelId="{285FB1CB-5B05-C648-82F9-5559815D7FAF}" type="parTrans" cxnId="{00D2646D-9E46-D14A-A184-8F8150BB7700}">
      <dgm:prSet/>
      <dgm:spPr/>
      <dgm:t>
        <a:bodyPr/>
        <a:lstStyle/>
        <a:p>
          <a:endParaRPr lang="zh-CN" altLang="en-US"/>
        </a:p>
      </dgm:t>
    </dgm:pt>
    <dgm:pt modelId="{BAAC5438-15C7-1B49-8D38-08415E86EBB9}" type="pres">
      <dgm:prSet presAssocID="{C44CC5A7-FCF2-C64D-971F-21BEDB63AA9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00799B9-6360-E442-9CEE-695B411F957E}" type="pres">
      <dgm:prSet presAssocID="{C44CC5A7-FCF2-C64D-971F-21BEDB63AA96}" presName="Name1" presStyleCnt="0"/>
      <dgm:spPr/>
    </dgm:pt>
    <dgm:pt modelId="{F21097BB-3452-F94E-83A0-2FB52EF0D5EE}" type="pres">
      <dgm:prSet presAssocID="{C44CC5A7-FCF2-C64D-971F-21BEDB63AA96}" presName="cycle" presStyleCnt="0"/>
      <dgm:spPr/>
    </dgm:pt>
    <dgm:pt modelId="{39EBA595-B4E8-F045-8042-A349A714407C}" type="pres">
      <dgm:prSet presAssocID="{C44CC5A7-FCF2-C64D-971F-21BEDB63AA96}" presName="srcNode" presStyleLbl="node1" presStyleIdx="0" presStyleCnt="5"/>
      <dgm:spPr/>
    </dgm:pt>
    <dgm:pt modelId="{81176E79-C9CA-054F-9050-DA9D9E03B34E}" type="pres">
      <dgm:prSet presAssocID="{C44CC5A7-FCF2-C64D-971F-21BEDB63AA96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545055E9-B52E-794D-9A3C-C8EFD158151F}" type="pres">
      <dgm:prSet presAssocID="{C44CC5A7-FCF2-C64D-971F-21BEDB63AA96}" presName="extraNode" presStyleLbl="node1" presStyleIdx="0" presStyleCnt="5"/>
      <dgm:spPr/>
    </dgm:pt>
    <dgm:pt modelId="{6C6CC5B5-0E78-944D-B987-34B75806A8D7}" type="pres">
      <dgm:prSet presAssocID="{C44CC5A7-FCF2-C64D-971F-21BEDB63AA96}" presName="dstNode" presStyleLbl="node1" presStyleIdx="0" presStyleCnt="5"/>
      <dgm:spPr/>
    </dgm:pt>
    <dgm:pt modelId="{55BC4457-C410-AB42-9655-F4AF7AEA9B79}" type="pres">
      <dgm:prSet presAssocID="{986E8E74-F9A9-F448-9685-177E5915C530}" presName="text_1" presStyleLbl="node1" presStyleIdx="0" presStyleCnt="5" custLinFactNeighborX="-378" custLinFactNeighborY="-112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4C3B5-FE12-A548-B33C-F76C57638547}" type="pres">
      <dgm:prSet presAssocID="{986E8E74-F9A9-F448-9685-177E5915C530}" presName="accent_1" presStyleCnt="0"/>
      <dgm:spPr/>
    </dgm:pt>
    <dgm:pt modelId="{F4662A71-6FF1-AE40-A55A-BDDD8BF32EDE}" type="pres">
      <dgm:prSet presAssocID="{986E8E74-F9A9-F448-9685-177E5915C530}" presName="accentRepeatNode" presStyleLbl="solidFgAcc1" presStyleIdx="0" presStyleCnt="5"/>
      <dgm:spPr>
        <a:noFill/>
        <a:ln>
          <a:noFill/>
        </a:ln>
      </dgm:spPr>
    </dgm:pt>
    <dgm:pt modelId="{2E67659D-AFEC-D646-A9D7-FEE00E220868}" type="pres">
      <dgm:prSet presAssocID="{BC62CD3E-EE01-DB43-8FA5-73E77049A5C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220AEB-BEFD-994E-8C82-46838882CB44}" type="pres">
      <dgm:prSet presAssocID="{BC62CD3E-EE01-DB43-8FA5-73E77049A5C2}" presName="accent_2" presStyleCnt="0"/>
      <dgm:spPr/>
    </dgm:pt>
    <dgm:pt modelId="{5ED90E8C-F18E-5741-8E30-5C20D8AE0E5E}" type="pres">
      <dgm:prSet presAssocID="{BC62CD3E-EE01-DB43-8FA5-73E77049A5C2}" presName="accentRepeatNode" presStyleLbl="solidFgAcc1" presStyleIdx="1" presStyleCnt="5"/>
      <dgm:spPr>
        <a:noFill/>
        <a:ln>
          <a:noFill/>
        </a:ln>
      </dgm:spPr>
    </dgm:pt>
    <dgm:pt modelId="{ACD7747B-0023-6F48-B946-CB9F2DAA51F2}" type="pres">
      <dgm:prSet presAssocID="{7DA5B2B0-4EA3-4443-869A-083E56E99AF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45EF18-B288-274E-8D18-7A0C648CE14A}" type="pres">
      <dgm:prSet presAssocID="{7DA5B2B0-4EA3-4443-869A-083E56E99AFE}" presName="accent_3" presStyleCnt="0"/>
      <dgm:spPr/>
    </dgm:pt>
    <dgm:pt modelId="{5F08C818-B2BA-3345-8231-E0B38C150A0B}" type="pres">
      <dgm:prSet presAssocID="{7DA5B2B0-4EA3-4443-869A-083E56E99AFE}" presName="accentRepeatNode" presStyleLbl="solidFgAcc1" presStyleIdx="2" presStyleCnt="5"/>
      <dgm:spPr>
        <a:noFill/>
        <a:ln>
          <a:noFill/>
        </a:ln>
      </dgm:spPr>
    </dgm:pt>
    <dgm:pt modelId="{BA2C459D-0C25-3A42-8746-EDD8A5145237}" type="pres">
      <dgm:prSet presAssocID="{B38D6582-20CA-B144-A7FB-7BC8EBC86A5A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52ED32-9407-1E4B-9365-65E0AAE839C7}" type="pres">
      <dgm:prSet presAssocID="{B38D6582-20CA-B144-A7FB-7BC8EBC86A5A}" presName="accent_4" presStyleCnt="0"/>
      <dgm:spPr/>
    </dgm:pt>
    <dgm:pt modelId="{9ECC729B-46AC-354C-A831-88E296053A80}" type="pres">
      <dgm:prSet presAssocID="{B38D6582-20CA-B144-A7FB-7BC8EBC86A5A}" presName="accentRepeatNode" presStyleLbl="solidFgAcc1" presStyleIdx="3" presStyleCnt="5"/>
      <dgm:spPr>
        <a:noFill/>
        <a:ln>
          <a:noFill/>
        </a:ln>
      </dgm:spPr>
    </dgm:pt>
    <dgm:pt modelId="{EB23DFBB-BEB6-254F-958C-6A4897C09D87}" type="pres">
      <dgm:prSet presAssocID="{7780B85F-95C5-214C-A20E-D341D97E570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0A06A9-3CD7-014D-9550-00FC3F1408C0}" type="pres">
      <dgm:prSet presAssocID="{7780B85F-95C5-214C-A20E-D341D97E5701}" presName="accent_5" presStyleCnt="0"/>
      <dgm:spPr/>
    </dgm:pt>
    <dgm:pt modelId="{D51ED5EC-4A15-464F-ACAB-BFD28A3CE332}" type="pres">
      <dgm:prSet presAssocID="{7780B85F-95C5-214C-A20E-D341D97E5701}" presName="accentRepeatNode" presStyleLbl="solidFgAcc1" presStyleIdx="4" presStyleCnt="5"/>
      <dgm:spPr>
        <a:noFill/>
        <a:ln>
          <a:noFill/>
        </a:ln>
      </dgm:spPr>
    </dgm:pt>
  </dgm:ptLst>
  <dgm:cxnLst>
    <dgm:cxn modelId="{976C5862-48D5-B847-8677-823A1260323A}" type="presOf" srcId="{B8B54F36-6055-9849-AA40-E8F675E214AE}" destId="{81176E79-C9CA-054F-9050-DA9D9E03B34E}" srcOrd="0" destOrd="0" presId="urn:microsoft.com/office/officeart/2008/layout/VerticalCurvedList"/>
    <dgm:cxn modelId="{00D2646D-9E46-D14A-A184-8F8150BB7700}" srcId="{C44CC5A7-FCF2-C64D-971F-21BEDB63AA96}" destId="{7DA5B2B0-4EA3-4443-869A-083E56E99AFE}" srcOrd="2" destOrd="0" parTransId="{285FB1CB-5B05-C648-82F9-5559815D7FAF}" sibTransId="{BCC1341B-1DCE-654D-AFF9-C047E9173F6F}"/>
    <dgm:cxn modelId="{5E552298-3107-364A-8E0A-2EB9443AC996}" type="presOf" srcId="{C44CC5A7-FCF2-C64D-971F-21BEDB63AA96}" destId="{BAAC5438-15C7-1B49-8D38-08415E86EBB9}" srcOrd="0" destOrd="0" presId="urn:microsoft.com/office/officeart/2008/layout/VerticalCurvedList"/>
    <dgm:cxn modelId="{0990B4BA-BA70-6F41-BA2D-D04A460D3D6F}" srcId="{C44CC5A7-FCF2-C64D-971F-21BEDB63AA96}" destId="{7780B85F-95C5-214C-A20E-D341D97E5701}" srcOrd="4" destOrd="0" parTransId="{71AAAA04-0D8A-7C44-B2C4-6A588234E37A}" sibTransId="{89F4846E-C37A-3944-9C70-BBE6E0EF685D}"/>
    <dgm:cxn modelId="{C9EC1E16-E75A-2740-8297-688EEC98CC67}" type="presOf" srcId="{7DA5B2B0-4EA3-4443-869A-083E56E99AFE}" destId="{ACD7747B-0023-6F48-B946-CB9F2DAA51F2}" srcOrd="0" destOrd="0" presId="urn:microsoft.com/office/officeart/2008/layout/VerticalCurvedList"/>
    <dgm:cxn modelId="{326F269A-A7D9-7542-B431-80DCB4C0347C}" srcId="{C44CC5A7-FCF2-C64D-971F-21BEDB63AA96}" destId="{BC62CD3E-EE01-DB43-8FA5-73E77049A5C2}" srcOrd="1" destOrd="0" parTransId="{4C0893C8-99F0-8544-904A-30C415153B9E}" sibTransId="{4FF5F7B8-3EC6-1244-A1D8-D7DFF84C22DF}"/>
    <dgm:cxn modelId="{97961B5B-DFA9-8F4A-A5C9-81FF0DDB27B5}" type="presOf" srcId="{BC62CD3E-EE01-DB43-8FA5-73E77049A5C2}" destId="{2E67659D-AFEC-D646-A9D7-FEE00E220868}" srcOrd="0" destOrd="0" presId="urn:microsoft.com/office/officeart/2008/layout/VerticalCurvedList"/>
    <dgm:cxn modelId="{C5B63B04-3541-C34E-B75D-E4840604EA99}" type="presOf" srcId="{986E8E74-F9A9-F448-9685-177E5915C530}" destId="{55BC4457-C410-AB42-9655-F4AF7AEA9B79}" srcOrd="0" destOrd="0" presId="urn:microsoft.com/office/officeart/2008/layout/VerticalCurvedList"/>
    <dgm:cxn modelId="{8AFD01E1-9F1B-1641-B1E2-8D329D967A6B}" srcId="{C44CC5A7-FCF2-C64D-971F-21BEDB63AA96}" destId="{B38D6582-20CA-B144-A7FB-7BC8EBC86A5A}" srcOrd="3" destOrd="0" parTransId="{DC92155A-563A-A643-AB29-55CCAB72174C}" sibTransId="{CB3A2F11-A353-934C-A31A-743DEEE68389}"/>
    <dgm:cxn modelId="{CF78B71C-98C9-CD4A-96DB-7294ABD851A3}" type="presOf" srcId="{7780B85F-95C5-214C-A20E-D341D97E5701}" destId="{EB23DFBB-BEB6-254F-958C-6A4897C09D87}" srcOrd="0" destOrd="0" presId="urn:microsoft.com/office/officeart/2008/layout/VerticalCurvedList"/>
    <dgm:cxn modelId="{DD7483C3-2F2A-4F4F-AEDC-E4CEDB7982DC}" srcId="{C44CC5A7-FCF2-C64D-971F-21BEDB63AA96}" destId="{986E8E74-F9A9-F448-9685-177E5915C530}" srcOrd="0" destOrd="0" parTransId="{818F0E81-E6C8-9445-8086-0D7D379F56EF}" sibTransId="{B8B54F36-6055-9849-AA40-E8F675E214AE}"/>
    <dgm:cxn modelId="{BAC18282-B0A7-1041-9320-65640FE884BF}" type="presOf" srcId="{B38D6582-20CA-B144-A7FB-7BC8EBC86A5A}" destId="{BA2C459D-0C25-3A42-8746-EDD8A5145237}" srcOrd="0" destOrd="0" presId="urn:microsoft.com/office/officeart/2008/layout/VerticalCurvedList"/>
    <dgm:cxn modelId="{178C22FC-CA93-1541-9AD5-C72A2EC96771}" type="presParOf" srcId="{BAAC5438-15C7-1B49-8D38-08415E86EBB9}" destId="{700799B9-6360-E442-9CEE-695B411F957E}" srcOrd="0" destOrd="0" presId="urn:microsoft.com/office/officeart/2008/layout/VerticalCurvedList"/>
    <dgm:cxn modelId="{88EFD779-D61B-5847-ADA1-FC4A94A996D3}" type="presParOf" srcId="{700799B9-6360-E442-9CEE-695B411F957E}" destId="{F21097BB-3452-F94E-83A0-2FB52EF0D5EE}" srcOrd="0" destOrd="0" presId="urn:microsoft.com/office/officeart/2008/layout/VerticalCurvedList"/>
    <dgm:cxn modelId="{989A11D0-3366-E04A-A38F-4D2D966AE25C}" type="presParOf" srcId="{F21097BB-3452-F94E-83A0-2FB52EF0D5EE}" destId="{39EBA595-B4E8-F045-8042-A349A714407C}" srcOrd="0" destOrd="0" presId="urn:microsoft.com/office/officeart/2008/layout/VerticalCurvedList"/>
    <dgm:cxn modelId="{98B08E52-29A5-7041-8E1E-A9A4CB77662F}" type="presParOf" srcId="{F21097BB-3452-F94E-83A0-2FB52EF0D5EE}" destId="{81176E79-C9CA-054F-9050-DA9D9E03B34E}" srcOrd="1" destOrd="0" presId="urn:microsoft.com/office/officeart/2008/layout/VerticalCurvedList"/>
    <dgm:cxn modelId="{00224B8A-B3CD-DB4D-BBEC-477C1BFC81A6}" type="presParOf" srcId="{F21097BB-3452-F94E-83A0-2FB52EF0D5EE}" destId="{545055E9-B52E-794D-9A3C-C8EFD158151F}" srcOrd="2" destOrd="0" presId="urn:microsoft.com/office/officeart/2008/layout/VerticalCurvedList"/>
    <dgm:cxn modelId="{15EE5189-F6A4-F142-BFD5-99E13A67ECCE}" type="presParOf" srcId="{F21097BB-3452-F94E-83A0-2FB52EF0D5EE}" destId="{6C6CC5B5-0E78-944D-B987-34B75806A8D7}" srcOrd="3" destOrd="0" presId="urn:microsoft.com/office/officeart/2008/layout/VerticalCurvedList"/>
    <dgm:cxn modelId="{4346CB06-C14B-4747-BC17-A0F84609A0BD}" type="presParOf" srcId="{700799B9-6360-E442-9CEE-695B411F957E}" destId="{55BC4457-C410-AB42-9655-F4AF7AEA9B79}" srcOrd="1" destOrd="0" presId="urn:microsoft.com/office/officeart/2008/layout/VerticalCurvedList"/>
    <dgm:cxn modelId="{7A010CBE-49F7-014E-B1F2-7C614C091FCF}" type="presParOf" srcId="{700799B9-6360-E442-9CEE-695B411F957E}" destId="{9F54C3B5-FE12-A548-B33C-F76C57638547}" srcOrd="2" destOrd="0" presId="urn:microsoft.com/office/officeart/2008/layout/VerticalCurvedList"/>
    <dgm:cxn modelId="{7C9B780F-7A6B-9A42-B698-F8A527EBBDBB}" type="presParOf" srcId="{9F54C3B5-FE12-A548-B33C-F76C57638547}" destId="{F4662A71-6FF1-AE40-A55A-BDDD8BF32EDE}" srcOrd="0" destOrd="0" presId="urn:microsoft.com/office/officeart/2008/layout/VerticalCurvedList"/>
    <dgm:cxn modelId="{2370447F-961E-1649-A282-8E21C81CE39F}" type="presParOf" srcId="{700799B9-6360-E442-9CEE-695B411F957E}" destId="{2E67659D-AFEC-D646-A9D7-FEE00E220868}" srcOrd="3" destOrd="0" presId="urn:microsoft.com/office/officeart/2008/layout/VerticalCurvedList"/>
    <dgm:cxn modelId="{30F7A923-54FE-C84F-BDC3-246037E992B7}" type="presParOf" srcId="{700799B9-6360-E442-9CEE-695B411F957E}" destId="{DB220AEB-BEFD-994E-8C82-46838882CB44}" srcOrd="4" destOrd="0" presId="urn:microsoft.com/office/officeart/2008/layout/VerticalCurvedList"/>
    <dgm:cxn modelId="{2A38BE3E-079F-CA48-ACE0-B4981A9A887D}" type="presParOf" srcId="{DB220AEB-BEFD-994E-8C82-46838882CB44}" destId="{5ED90E8C-F18E-5741-8E30-5C20D8AE0E5E}" srcOrd="0" destOrd="0" presId="urn:microsoft.com/office/officeart/2008/layout/VerticalCurvedList"/>
    <dgm:cxn modelId="{5B936610-83BE-044F-AFCE-631376F563AB}" type="presParOf" srcId="{700799B9-6360-E442-9CEE-695B411F957E}" destId="{ACD7747B-0023-6F48-B946-CB9F2DAA51F2}" srcOrd="5" destOrd="0" presId="urn:microsoft.com/office/officeart/2008/layout/VerticalCurvedList"/>
    <dgm:cxn modelId="{0B96B617-BD41-2346-99BB-302FD5EBDCFC}" type="presParOf" srcId="{700799B9-6360-E442-9CEE-695B411F957E}" destId="{C245EF18-B288-274E-8D18-7A0C648CE14A}" srcOrd="6" destOrd="0" presId="urn:microsoft.com/office/officeart/2008/layout/VerticalCurvedList"/>
    <dgm:cxn modelId="{1A286697-D834-2944-A120-8F29F6036C99}" type="presParOf" srcId="{C245EF18-B288-274E-8D18-7A0C648CE14A}" destId="{5F08C818-B2BA-3345-8231-E0B38C150A0B}" srcOrd="0" destOrd="0" presId="urn:microsoft.com/office/officeart/2008/layout/VerticalCurvedList"/>
    <dgm:cxn modelId="{250BF9F0-82B7-FE44-A77B-D4869A4963E8}" type="presParOf" srcId="{700799B9-6360-E442-9CEE-695B411F957E}" destId="{BA2C459D-0C25-3A42-8746-EDD8A5145237}" srcOrd="7" destOrd="0" presId="urn:microsoft.com/office/officeart/2008/layout/VerticalCurvedList"/>
    <dgm:cxn modelId="{80DD0791-45D3-D344-8DEC-3DFBC3357118}" type="presParOf" srcId="{700799B9-6360-E442-9CEE-695B411F957E}" destId="{A252ED32-9407-1E4B-9365-65E0AAE839C7}" srcOrd="8" destOrd="0" presId="urn:microsoft.com/office/officeart/2008/layout/VerticalCurvedList"/>
    <dgm:cxn modelId="{BB6E774B-7E3D-5C48-8CE0-A5082EBAD78A}" type="presParOf" srcId="{A252ED32-9407-1E4B-9365-65E0AAE839C7}" destId="{9ECC729B-46AC-354C-A831-88E296053A80}" srcOrd="0" destOrd="0" presId="urn:microsoft.com/office/officeart/2008/layout/VerticalCurvedList"/>
    <dgm:cxn modelId="{DB328859-AC86-BA45-AB2B-38D19F608F39}" type="presParOf" srcId="{700799B9-6360-E442-9CEE-695B411F957E}" destId="{EB23DFBB-BEB6-254F-958C-6A4897C09D87}" srcOrd="9" destOrd="0" presId="urn:microsoft.com/office/officeart/2008/layout/VerticalCurvedList"/>
    <dgm:cxn modelId="{CAC352B8-8679-F342-87EB-65FAFB049287}" type="presParOf" srcId="{700799B9-6360-E442-9CEE-695B411F957E}" destId="{3E0A06A9-3CD7-014D-9550-00FC3F1408C0}" srcOrd="10" destOrd="0" presId="urn:microsoft.com/office/officeart/2008/layout/VerticalCurvedList"/>
    <dgm:cxn modelId="{620F8545-11E5-5B41-A854-B26DD441BDAF}" type="presParOf" srcId="{3E0A06A9-3CD7-014D-9550-00FC3F1408C0}" destId="{D51ED5EC-4A15-464F-ACAB-BFD28A3CE33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3E462-5D8A-9548-A937-DF7F38BA601D}" type="doc">
      <dgm:prSet loTypeId="urn:microsoft.com/office/officeart/2008/layout/VerticalCurvedList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7281074A-B947-724A-80CB-8049CD8B1A61}">
      <dgm:prSet phldrT="[文本]"/>
      <dgm:spPr>
        <a:solidFill>
          <a:schemeClr val="accent1">
            <a:shade val="80000"/>
            <a:hueOff val="0"/>
            <a:satOff val="0"/>
            <a:lumOff val="0"/>
            <a:alpha val="89000"/>
          </a:schemeClr>
        </a:solidFill>
        <a:ln>
          <a:noFill/>
        </a:ln>
      </dgm:spPr>
      <dgm:t>
        <a:bodyPr/>
        <a:lstStyle/>
        <a:p>
          <a:endParaRPr lang="zh-CN" altLang="en-US" baseline="0" dirty="0">
            <a:solidFill>
              <a:schemeClr val="accent1">
                <a:lumMod val="50000"/>
              </a:schemeClr>
            </a:solidFill>
            <a:latin typeface="arial" charset="0"/>
            <a:ea typeface="冬青黑体简体中文 W3" charset="-122"/>
          </a:endParaRPr>
        </a:p>
      </dgm:t>
    </dgm:pt>
    <dgm:pt modelId="{80BD82D2-B91E-564C-BF9A-225F6DBB5CD7}" type="parTrans" cxnId="{842B4B25-1A84-7442-8751-4A43C707D029}">
      <dgm:prSet/>
      <dgm:spPr/>
      <dgm:t>
        <a:bodyPr/>
        <a:lstStyle/>
        <a:p>
          <a:endParaRPr lang="zh-CN" altLang="en-US"/>
        </a:p>
      </dgm:t>
    </dgm:pt>
    <dgm:pt modelId="{CBC561FC-C61E-DE41-96E3-F2549C46E2E4}" type="sibTrans" cxnId="{842B4B25-1A84-7442-8751-4A43C707D029}">
      <dgm:prSet/>
      <dgm:spPr>
        <a:noFill/>
        <a:ln>
          <a:noFill/>
        </a:ln>
      </dgm:spPr>
      <dgm:t>
        <a:bodyPr/>
        <a:lstStyle/>
        <a:p>
          <a:endParaRPr lang="zh-CN" altLang="en-US"/>
        </a:p>
      </dgm:t>
    </dgm:pt>
    <dgm:pt modelId="{CE4615EC-03A0-134D-9616-DFC73F932696}">
      <dgm:prSet phldrT="[文本]"/>
      <dgm:spPr>
        <a:solidFill>
          <a:schemeClr val="accent1">
            <a:shade val="80000"/>
            <a:hueOff val="-30451"/>
            <a:satOff val="-2057"/>
            <a:lumOff val="19427"/>
            <a:alpha val="94000"/>
          </a:schemeClr>
        </a:solidFill>
        <a:ln>
          <a:noFill/>
        </a:ln>
      </dgm:spPr>
      <dgm:t>
        <a:bodyPr/>
        <a:lstStyle/>
        <a:p>
          <a:endParaRPr lang="zh-CN" altLang="en-US" baseline="0" dirty="0">
            <a:solidFill>
              <a:schemeClr val="accent1">
                <a:lumMod val="50000"/>
              </a:schemeClr>
            </a:solidFill>
            <a:latin typeface="arial" charset="0"/>
            <a:ea typeface="冬青黑体简体中文 W3" charset="-122"/>
          </a:endParaRPr>
        </a:p>
      </dgm:t>
    </dgm:pt>
    <dgm:pt modelId="{4821571E-FCF8-8741-A076-01C36E57BB7C}" type="parTrans" cxnId="{C42BD675-281E-B346-B2B0-40C165F94BC9}">
      <dgm:prSet/>
      <dgm:spPr/>
      <dgm:t>
        <a:bodyPr/>
        <a:lstStyle/>
        <a:p>
          <a:endParaRPr lang="zh-CN" altLang="en-US"/>
        </a:p>
      </dgm:t>
    </dgm:pt>
    <dgm:pt modelId="{02EC76DA-18DC-CA4B-A416-86682A724BE4}" type="sibTrans" cxnId="{C42BD675-281E-B346-B2B0-40C165F94BC9}">
      <dgm:prSet/>
      <dgm:spPr/>
      <dgm:t>
        <a:bodyPr/>
        <a:lstStyle/>
        <a:p>
          <a:endParaRPr lang="zh-CN" altLang="en-US"/>
        </a:p>
      </dgm:t>
    </dgm:pt>
    <dgm:pt modelId="{B6E105BC-0AB8-3146-9BD4-B772672954C2}">
      <dgm:prSet custT="1"/>
      <dgm:spPr>
        <a:solidFill>
          <a:schemeClr val="accent1">
            <a:shade val="80000"/>
            <a:hueOff val="-22838"/>
            <a:satOff val="-1543"/>
            <a:lumOff val="14570"/>
            <a:alpha val="92000"/>
          </a:schemeClr>
        </a:solidFill>
        <a:ln>
          <a:noFill/>
        </a:ln>
      </dgm:spPr>
      <dgm:t>
        <a:bodyPr/>
        <a:lstStyle/>
        <a:p>
          <a:endParaRPr lang="zh-CN" altLang="en-US" sz="2100" baseline="0" dirty="0">
            <a:solidFill>
              <a:schemeClr val="accent1">
                <a:lumMod val="50000"/>
              </a:schemeClr>
            </a:solidFill>
            <a:latin typeface="arial" charset="0"/>
            <a:ea typeface="冬青黑体简体中文 W3" charset="-122"/>
          </a:endParaRPr>
        </a:p>
      </dgm:t>
    </dgm:pt>
    <dgm:pt modelId="{01B25585-2D26-EB4C-8354-962324C358DF}" type="parTrans" cxnId="{67850FF1-15E7-4F4A-B6A5-3D0540693E68}">
      <dgm:prSet/>
      <dgm:spPr/>
      <dgm:t>
        <a:bodyPr/>
        <a:lstStyle/>
        <a:p>
          <a:endParaRPr lang="zh-CN" altLang="en-US"/>
        </a:p>
      </dgm:t>
    </dgm:pt>
    <dgm:pt modelId="{BC46DAB7-61A7-E444-B036-C8A586DEC552}" type="sibTrans" cxnId="{67850FF1-15E7-4F4A-B6A5-3D0540693E68}">
      <dgm:prSet/>
      <dgm:spPr/>
      <dgm:t>
        <a:bodyPr/>
        <a:lstStyle/>
        <a:p>
          <a:endParaRPr lang="zh-CN" altLang="en-US"/>
        </a:p>
      </dgm:t>
    </dgm:pt>
    <dgm:pt modelId="{C9E4CD06-2ADF-3A41-815E-1E5E0440CD84}">
      <dgm:prSet/>
      <dgm:spPr>
        <a:noFill/>
        <a:ln>
          <a:noFill/>
        </a:ln>
      </dgm:spPr>
      <dgm:t>
        <a:bodyPr/>
        <a:lstStyle/>
        <a:p>
          <a:endParaRPr lang="zh-CN" altLang="en-US" baseline="0" dirty="0">
            <a:latin typeface="arial" charset="0"/>
            <a:ea typeface="冬青黑体简体中文 W3" charset="-122"/>
          </a:endParaRPr>
        </a:p>
      </dgm:t>
    </dgm:pt>
    <dgm:pt modelId="{391FAB87-FEBF-2149-8C85-004633A131AB}" type="parTrans" cxnId="{E6FDA31D-23BD-1B40-A27E-643913FC7254}">
      <dgm:prSet/>
      <dgm:spPr/>
      <dgm:t>
        <a:bodyPr/>
        <a:lstStyle/>
        <a:p>
          <a:endParaRPr lang="zh-CN" altLang="en-US"/>
        </a:p>
      </dgm:t>
    </dgm:pt>
    <dgm:pt modelId="{5B5454B9-7FEB-6C41-82BB-851BD89DACDE}" type="sibTrans" cxnId="{E6FDA31D-23BD-1B40-A27E-643913FC7254}">
      <dgm:prSet/>
      <dgm:spPr/>
      <dgm:t>
        <a:bodyPr/>
        <a:lstStyle/>
        <a:p>
          <a:endParaRPr lang="zh-CN" altLang="en-US"/>
        </a:p>
      </dgm:t>
    </dgm:pt>
    <dgm:pt modelId="{8F70CD27-BAD0-4442-869B-FA613E7823E4}">
      <dgm:prSet/>
      <dgm:spPr>
        <a:solidFill>
          <a:schemeClr val="accent1">
            <a:shade val="80000"/>
            <a:hueOff val="-38064"/>
            <a:satOff val="-2571"/>
            <a:lumOff val="24284"/>
            <a:alpha val="82000"/>
          </a:schemeClr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E8D55B70-5BB3-4348-B695-EE1465446F9F}" type="parTrans" cxnId="{E7D73A71-D917-3F4E-9FBF-A6BE35E38687}">
      <dgm:prSet/>
      <dgm:spPr/>
      <dgm:t>
        <a:bodyPr/>
        <a:lstStyle/>
        <a:p>
          <a:endParaRPr lang="zh-CN" altLang="en-US"/>
        </a:p>
      </dgm:t>
    </dgm:pt>
    <dgm:pt modelId="{42CF17FA-66B3-2449-B769-5601C66834B7}" type="sibTrans" cxnId="{E7D73A71-D917-3F4E-9FBF-A6BE35E38687}">
      <dgm:prSet/>
      <dgm:spPr/>
      <dgm:t>
        <a:bodyPr/>
        <a:lstStyle/>
        <a:p>
          <a:endParaRPr lang="zh-CN" altLang="en-US"/>
        </a:p>
      </dgm:t>
    </dgm:pt>
    <dgm:pt modelId="{4653BF5B-596A-634A-A4CC-9C44F6C4A1FA}" type="pres">
      <dgm:prSet presAssocID="{5593E462-5D8A-9548-A937-DF7F38BA601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47718C8-8224-7044-B726-DDA5AFE90FFA}" type="pres">
      <dgm:prSet presAssocID="{5593E462-5D8A-9548-A937-DF7F38BA601D}" presName="Name1" presStyleCnt="0"/>
      <dgm:spPr/>
    </dgm:pt>
    <dgm:pt modelId="{9701A4EB-0220-694E-A294-15C6D5FCCDEC}" type="pres">
      <dgm:prSet presAssocID="{5593E462-5D8A-9548-A937-DF7F38BA601D}" presName="cycle" presStyleCnt="0"/>
      <dgm:spPr/>
    </dgm:pt>
    <dgm:pt modelId="{1CACA822-1779-AB41-AD99-20A8523D6C8A}" type="pres">
      <dgm:prSet presAssocID="{5593E462-5D8A-9548-A937-DF7F38BA601D}" presName="srcNode" presStyleLbl="node1" presStyleIdx="0" presStyleCnt="5"/>
      <dgm:spPr/>
    </dgm:pt>
    <dgm:pt modelId="{AF0C8E31-3ABC-D947-B569-85E79D21E77D}" type="pres">
      <dgm:prSet presAssocID="{5593E462-5D8A-9548-A937-DF7F38BA601D}" presName="conn" presStyleLbl="parChTrans1D2" presStyleIdx="0" presStyleCnt="1" custLinFactNeighborX="1315" custLinFactNeighborY="177"/>
      <dgm:spPr/>
      <dgm:t>
        <a:bodyPr/>
        <a:lstStyle/>
        <a:p>
          <a:endParaRPr lang="zh-CN" altLang="en-US"/>
        </a:p>
      </dgm:t>
    </dgm:pt>
    <dgm:pt modelId="{01168394-A6B2-7648-93AC-9DE2A430E06E}" type="pres">
      <dgm:prSet presAssocID="{5593E462-5D8A-9548-A937-DF7F38BA601D}" presName="extraNode" presStyleLbl="node1" presStyleIdx="0" presStyleCnt="5"/>
      <dgm:spPr/>
    </dgm:pt>
    <dgm:pt modelId="{AD48996E-8BCF-9D48-830A-51F2E3AFF003}" type="pres">
      <dgm:prSet presAssocID="{5593E462-5D8A-9548-A937-DF7F38BA601D}" presName="dstNode" presStyleLbl="node1" presStyleIdx="0" presStyleCnt="5"/>
      <dgm:spPr/>
    </dgm:pt>
    <dgm:pt modelId="{9BB8549D-12F7-264B-B420-31B02A803E00}" type="pres">
      <dgm:prSet presAssocID="{7281074A-B947-724A-80CB-8049CD8B1A6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8D9314-1568-7B45-825C-019AEEA17644}" type="pres">
      <dgm:prSet presAssocID="{7281074A-B947-724A-80CB-8049CD8B1A61}" presName="accent_1" presStyleCnt="0"/>
      <dgm:spPr/>
    </dgm:pt>
    <dgm:pt modelId="{B861B3EA-989B-4243-81C7-235B7A907CA2}" type="pres">
      <dgm:prSet presAssocID="{7281074A-B947-724A-80CB-8049CD8B1A61}" presName="accentRepeatNode" presStyleLbl="solidFgAcc1" presStyleIdx="0" presStyleCnt="5"/>
      <dgm:spPr>
        <a:noFill/>
        <a:ln>
          <a:noFill/>
        </a:ln>
      </dgm:spPr>
    </dgm:pt>
    <dgm:pt modelId="{238FFB98-9DEE-ED49-996E-0F73CE4D422B}" type="pres">
      <dgm:prSet presAssocID="{C9E4CD06-2ADF-3A41-815E-1E5E0440CD8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0EB9A0-A712-954D-A7B8-36486F11BD32}" type="pres">
      <dgm:prSet presAssocID="{C9E4CD06-2ADF-3A41-815E-1E5E0440CD84}" presName="accent_2" presStyleCnt="0"/>
      <dgm:spPr/>
    </dgm:pt>
    <dgm:pt modelId="{8632424D-F6E6-D746-9B72-BA9757231B99}" type="pres">
      <dgm:prSet presAssocID="{C9E4CD06-2ADF-3A41-815E-1E5E0440CD84}" presName="accentRepeatNode" presStyleLbl="solidFgAcc1" presStyleIdx="1" presStyleCnt="5"/>
      <dgm:spPr>
        <a:noFill/>
        <a:ln>
          <a:noFill/>
        </a:ln>
      </dgm:spPr>
    </dgm:pt>
    <dgm:pt modelId="{8E7A4B67-199E-254C-AF08-C877E855E68A}" type="pres">
      <dgm:prSet presAssocID="{B6E105BC-0AB8-3146-9BD4-B772672954C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54C5AB-3347-0E49-B338-6F5B49F2D81F}" type="pres">
      <dgm:prSet presAssocID="{B6E105BC-0AB8-3146-9BD4-B772672954C2}" presName="accent_3" presStyleCnt="0"/>
      <dgm:spPr/>
    </dgm:pt>
    <dgm:pt modelId="{855220B4-92FC-184A-8F84-767349749168}" type="pres">
      <dgm:prSet presAssocID="{B6E105BC-0AB8-3146-9BD4-B772672954C2}" presName="accentRepeatNode" presStyleLbl="solidFgAcc1" presStyleIdx="2" presStyleCnt="5"/>
      <dgm:spPr>
        <a:noFill/>
        <a:ln>
          <a:noFill/>
        </a:ln>
      </dgm:spPr>
    </dgm:pt>
    <dgm:pt modelId="{B57B3416-BB36-CB49-B5FA-30248267032A}" type="pres">
      <dgm:prSet presAssocID="{CE4615EC-03A0-134D-9616-DFC73F93269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1E2095-4292-6D4A-8899-B501FCB81633}" type="pres">
      <dgm:prSet presAssocID="{CE4615EC-03A0-134D-9616-DFC73F932696}" presName="accent_4" presStyleCnt="0"/>
      <dgm:spPr/>
    </dgm:pt>
    <dgm:pt modelId="{8BEC63E5-3C32-4A4F-BAF1-49DC3A0FC9E4}" type="pres">
      <dgm:prSet presAssocID="{CE4615EC-03A0-134D-9616-DFC73F932696}" presName="accentRepeatNode" presStyleLbl="solidFgAcc1" presStyleIdx="3" presStyleCnt="5"/>
      <dgm:spPr>
        <a:noFill/>
        <a:ln>
          <a:noFill/>
        </a:ln>
      </dgm:spPr>
    </dgm:pt>
    <dgm:pt modelId="{E7119111-FDD1-A545-BD6F-ED63C4B74C1E}" type="pres">
      <dgm:prSet presAssocID="{8F70CD27-BAD0-4442-869B-FA613E7823E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0E0F60-481F-DF41-A2AB-3C5A31BCF7C7}" type="pres">
      <dgm:prSet presAssocID="{8F70CD27-BAD0-4442-869B-FA613E7823E4}" presName="accent_5" presStyleCnt="0"/>
      <dgm:spPr/>
    </dgm:pt>
    <dgm:pt modelId="{4A9624AC-07B7-0444-AC1F-DAE2CFFC31B8}" type="pres">
      <dgm:prSet presAssocID="{8F70CD27-BAD0-4442-869B-FA613E7823E4}" presName="accentRepeatNode" presStyleLbl="solidFgAcc1" presStyleIdx="4" presStyleCnt="5"/>
      <dgm:spPr>
        <a:noFill/>
        <a:ln>
          <a:noFill/>
        </a:ln>
      </dgm:spPr>
    </dgm:pt>
  </dgm:ptLst>
  <dgm:cxnLst>
    <dgm:cxn modelId="{D723BA95-C919-0E49-8806-3DDFD9744733}" type="presOf" srcId="{5593E462-5D8A-9548-A937-DF7F38BA601D}" destId="{4653BF5B-596A-634A-A4CC-9C44F6C4A1FA}" srcOrd="0" destOrd="0" presId="urn:microsoft.com/office/officeart/2008/layout/VerticalCurvedList"/>
    <dgm:cxn modelId="{67850FF1-15E7-4F4A-B6A5-3D0540693E68}" srcId="{5593E462-5D8A-9548-A937-DF7F38BA601D}" destId="{B6E105BC-0AB8-3146-9BD4-B772672954C2}" srcOrd="2" destOrd="0" parTransId="{01B25585-2D26-EB4C-8354-962324C358DF}" sibTransId="{BC46DAB7-61A7-E444-B036-C8A586DEC552}"/>
    <dgm:cxn modelId="{653A60B2-7EB5-D148-9FEC-C5E19929F88E}" type="presOf" srcId="{8F70CD27-BAD0-4442-869B-FA613E7823E4}" destId="{E7119111-FDD1-A545-BD6F-ED63C4B74C1E}" srcOrd="0" destOrd="0" presId="urn:microsoft.com/office/officeart/2008/layout/VerticalCurvedList"/>
    <dgm:cxn modelId="{C42BD675-281E-B346-B2B0-40C165F94BC9}" srcId="{5593E462-5D8A-9548-A937-DF7F38BA601D}" destId="{CE4615EC-03A0-134D-9616-DFC73F932696}" srcOrd="3" destOrd="0" parTransId="{4821571E-FCF8-8741-A076-01C36E57BB7C}" sibTransId="{02EC76DA-18DC-CA4B-A416-86682A724BE4}"/>
    <dgm:cxn modelId="{14530B7A-7F29-B344-95C1-03750D07A2FE}" type="presOf" srcId="{CE4615EC-03A0-134D-9616-DFC73F932696}" destId="{B57B3416-BB36-CB49-B5FA-30248267032A}" srcOrd="0" destOrd="0" presId="urn:microsoft.com/office/officeart/2008/layout/VerticalCurvedList"/>
    <dgm:cxn modelId="{B85AEBB6-8055-E04E-89A2-11A16C14A2D7}" type="presOf" srcId="{CBC561FC-C61E-DE41-96E3-F2549C46E2E4}" destId="{AF0C8E31-3ABC-D947-B569-85E79D21E77D}" srcOrd="0" destOrd="0" presId="urn:microsoft.com/office/officeart/2008/layout/VerticalCurvedList"/>
    <dgm:cxn modelId="{549EC217-ECA1-5741-A42B-D38A17141D57}" type="presOf" srcId="{C9E4CD06-2ADF-3A41-815E-1E5E0440CD84}" destId="{238FFB98-9DEE-ED49-996E-0F73CE4D422B}" srcOrd="0" destOrd="0" presId="urn:microsoft.com/office/officeart/2008/layout/VerticalCurvedList"/>
    <dgm:cxn modelId="{842B4B25-1A84-7442-8751-4A43C707D029}" srcId="{5593E462-5D8A-9548-A937-DF7F38BA601D}" destId="{7281074A-B947-724A-80CB-8049CD8B1A61}" srcOrd="0" destOrd="0" parTransId="{80BD82D2-B91E-564C-BF9A-225F6DBB5CD7}" sibTransId="{CBC561FC-C61E-DE41-96E3-F2549C46E2E4}"/>
    <dgm:cxn modelId="{5574E948-C533-6746-A2A1-6FB4EC94B079}" type="presOf" srcId="{7281074A-B947-724A-80CB-8049CD8B1A61}" destId="{9BB8549D-12F7-264B-B420-31B02A803E00}" srcOrd="0" destOrd="0" presId="urn:microsoft.com/office/officeart/2008/layout/VerticalCurvedList"/>
    <dgm:cxn modelId="{E6FDA31D-23BD-1B40-A27E-643913FC7254}" srcId="{5593E462-5D8A-9548-A937-DF7F38BA601D}" destId="{C9E4CD06-2ADF-3A41-815E-1E5E0440CD84}" srcOrd="1" destOrd="0" parTransId="{391FAB87-FEBF-2149-8C85-004633A131AB}" sibTransId="{5B5454B9-7FEB-6C41-82BB-851BD89DACDE}"/>
    <dgm:cxn modelId="{E7D73A71-D917-3F4E-9FBF-A6BE35E38687}" srcId="{5593E462-5D8A-9548-A937-DF7F38BA601D}" destId="{8F70CD27-BAD0-4442-869B-FA613E7823E4}" srcOrd="4" destOrd="0" parTransId="{E8D55B70-5BB3-4348-B695-EE1465446F9F}" sibTransId="{42CF17FA-66B3-2449-B769-5601C66834B7}"/>
    <dgm:cxn modelId="{F6800329-5BD4-B34B-8CB0-DDF115E0FC67}" type="presOf" srcId="{B6E105BC-0AB8-3146-9BD4-B772672954C2}" destId="{8E7A4B67-199E-254C-AF08-C877E855E68A}" srcOrd="0" destOrd="0" presId="urn:microsoft.com/office/officeart/2008/layout/VerticalCurvedList"/>
    <dgm:cxn modelId="{0338C683-A150-3746-BB4A-46D7F214C9A1}" type="presParOf" srcId="{4653BF5B-596A-634A-A4CC-9C44F6C4A1FA}" destId="{547718C8-8224-7044-B726-DDA5AFE90FFA}" srcOrd="0" destOrd="0" presId="urn:microsoft.com/office/officeart/2008/layout/VerticalCurvedList"/>
    <dgm:cxn modelId="{610E67F6-B3B9-2F41-A658-FA0764C08E8A}" type="presParOf" srcId="{547718C8-8224-7044-B726-DDA5AFE90FFA}" destId="{9701A4EB-0220-694E-A294-15C6D5FCCDEC}" srcOrd="0" destOrd="0" presId="urn:microsoft.com/office/officeart/2008/layout/VerticalCurvedList"/>
    <dgm:cxn modelId="{357C94F0-E788-7C45-96AB-DF36C82D98B6}" type="presParOf" srcId="{9701A4EB-0220-694E-A294-15C6D5FCCDEC}" destId="{1CACA822-1779-AB41-AD99-20A8523D6C8A}" srcOrd="0" destOrd="0" presId="urn:microsoft.com/office/officeart/2008/layout/VerticalCurvedList"/>
    <dgm:cxn modelId="{B00D9C7E-8DAE-4645-A2F1-8DF9BBB9998B}" type="presParOf" srcId="{9701A4EB-0220-694E-A294-15C6D5FCCDEC}" destId="{AF0C8E31-3ABC-D947-B569-85E79D21E77D}" srcOrd="1" destOrd="0" presId="urn:microsoft.com/office/officeart/2008/layout/VerticalCurvedList"/>
    <dgm:cxn modelId="{CA09F2EE-0358-F645-8B78-5627C1BA2B93}" type="presParOf" srcId="{9701A4EB-0220-694E-A294-15C6D5FCCDEC}" destId="{01168394-A6B2-7648-93AC-9DE2A430E06E}" srcOrd="2" destOrd="0" presId="urn:microsoft.com/office/officeart/2008/layout/VerticalCurvedList"/>
    <dgm:cxn modelId="{55D63A30-8262-6749-9AEC-2A23523E330E}" type="presParOf" srcId="{9701A4EB-0220-694E-A294-15C6D5FCCDEC}" destId="{AD48996E-8BCF-9D48-830A-51F2E3AFF003}" srcOrd="3" destOrd="0" presId="urn:microsoft.com/office/officeart/2008/layout/VerticalCurvedList"/>
    <dgm:cxn modelId="{91427041-A69A-554C-92AA-ED717EE380E8}" type="presParOf" srcId="{547718C8-8224-7044-B726-DDA5AFE90FFA}" destId="{9BB8549D-12F7-264B-B420-31B02A803E00}" srcOrd="1" destOrd="0" presId="urn:microsoft.com/office/officeart/2008/layout/VerticalCurvedList"/>
    <dgm:cxn modelId="{AFC03E0D-4A22-9B41-BF98-A1A2A5CCB019}" type="presParOf" srcId="{547718C8-8224-7044-B726-DDA5AFE90FFA}" destId="{898D9314-1568-7B45-825C-019AEEA17644}" srcOrd="2" destOrd="0" presId="urn:microsoft.com/office/officeart/2008/layout/VerticalCurvedList"/>
    <dgm:cxn modelId="{2F665537-A288-7342-9573-CCDD5251E06E}" type="presParOf" srcId="{898D9314-1568-7B45-825C-019AEEA17644}" destId="{B861B3EA-989B-4243-81C7-235B7A907CA2}" srcOrd="0" destOrd="0" presId="urn:microsoft.com/office/officeart/2008/layout/VerticalCurvedList"/>
    <dgm:cxn modelId="{D386B1B7-F45A-894D-89A1-858001BDC95E}" type="presParOf" srcId="{547718C8-8224-7044-B726-DDA5AFE90FFA}" destId="{238FFB98-9DEE-ED49-996E-0F73CE4D422B}" srcOrd="3" destOrd="0" presId="urn:microsoft.com/office/officeart/2008/layout/VerticalCurvedList"/>
    <dgm:cxn modelId="{2BCB505A-2D29-1248-8AD4-54B2BCA3027A}" type="presParOf" srcId="{547718C8-8224-7044-B726-DDA5AFE90FFA}" destId="{490EB9A0-A712-954D-A7B8-36486F11BD32}" srcOrd="4" destOrd="0" presId="urn:microsoft.com/office/officeart/2008/layout/VerticalCurvedList"/>
    <dgm:cxn modelId="{756B86DF-1A49-B443-A6D3-1D367DF89EC0}" type="presParOf" srcId="{490EB9A0-A712-954D-A7B8-36486F11BD32}" destId="{8632424D-F6E6-D746-9B72-BA9757231B99}" srcOrd="0" destOrd="0" presId="urn:microsoft.com/office/officeart/2008/layout/VerticalCurvedList"/>
    <dgm:cxn modelId="{71F41746-7469-044F-9405-18A16AAB3A19}" type="presParOf" srcId="{547718C8-8224-7044-B726-DDA5AFE90FFA}" destId="{8E7A4B67-199E-254C-AF08-C877E855E68A}" srcOrd="5" destOrd="0" presId="urn:microsoft.com/office/officeart/2008/layout/VerticalCurvedList"/>
    <dgm:cxn modelId="{46BAD878-FDF7-824D-92D4-A1E3A366FFF7}" type="presParOf" srcId="{547718C8-8224-7044-B726-DDA5AFE90FFA}" destId="{4A54C5AB-3347-0E49-B338-6F5B49F2D81F}" srcOrd="6" destOrd="0" presId="urn:microsoft.com/office/officeart/2008/layout/VerticalCurvedList"/>
    <dgm:cxn modelId="{17CD98D0-EE2D-6644-822E-A709490860FB}" type="presParOf" srcId="{4A54C5AB-3347-0E49-B338-6F5B49F2D81F}" destId="{855220B4-92FC-184A-8F84-767349749168}" srcOrd="0" destOrd="0" presId="urn:microsoft.com/office/officeart/2008/layout/VerticalCurvedList"/>
    <dgm:cxn modelId="{0F782C73-E6B9-E348-A20F-61A3FF17758B}" type="presParOf" srcId="{547718C8-8224-7044-B726-DDA5AFE90FFA}" destId="{B57B3416-BB36-CB49-B5FA-30248267032A}" srcOrd="7" destOrd="0" presId="urn:microsoft.com/office/officeart/2008/layout/VerticalCurvedList"/>
    <dgm:cxn modelId="{01D5764C-2042-154C-817E-7593AEC68E47}" type="presParOf" srcId="{547718C8-8224-7044-B726-DDA5AFE90FFA}" destId="{C61E2095-4292-6D4A-8899-B501FCB81633}" srcOrd="8" destOrd="0" presId="urn:microsoft.com/office/officeart/2008/layout/VerticalCurvedList"/>
    <dgm:cxn modelId="{3B9E5916-F1E7-A947-8F54-EF3724F04A64}" type="presParOf" srcId="{C61E2095-4292-6D4A-8899-B501FCB81633}" destId="{8BEC63E5-3C32-4A4F-BAF1-49DC3A0FC9E4}" srcOrd="0" destOrd="0" presId="urn:microsoft.com/office/officeart/2008/layout/VerticalCurvedList"/>
    <dgm:cxn modelId="{697B61E9-D24B-3E4F-A117-68779444F463}" type="presParOf" srcId="{547718C8-8224-7044-B726-DDA5AFE90FFA}" destId="{E7119111-FDD1-A545-BD6F-ED63C4B74C1E}" srcOrd="9" destOrd="0" presId="urn:microsoft.com/office/officeart/2008/layout/VerticalCurvedList"/>
    <dgm:cxn modelId="{B85B695E-8A9E-114E-B9A0-F1262D405860}" type="presParOf" srcId="{547718C8-8224-7044-B726-DDA5AFE90FFA}" destId="{770E0F60-481F-DF41-A2AB-3C5A31BCF7C7}" srcOrd="10" destOrd="0" presId="urn:microsoft.com/office/officeart/2008/layout/VerticalCurvedList"/>
    <dgm:cxn modelId="{8B5A3478-7C2A-BE4D-B112-79C82FB5D934}" type="presParOf" srcId="{770E0F60-481F-DF41-A2AB-3C5A31BCF7C7}" destId="{4A9624AC-07B7-0444-AC1F-DAE2CFFC31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76E79-C9CA-054F-9050-DA9D9E03B34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C4457-C410-AB42-9655-F4AF7AEA9B79}">
      <dsp:nvSpPr>
        <dsp:cNvPr id="0" name=""/>
        <dsp:cNvSpPr/>
      </dsp:nvSpPr>
      <dsp:spPr>
        <a:xfrm>
          <a:off x="369055" y="196760"/>
          <a:ext cx="4096083" cy="508162"/>
        </a:xfrm>
        <a:prstGeom prst="rect">
          <a:avLst/>
        </a:prstGeom>
        <a:solidFill>
          <a:srgbClr val="5EB9B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baseline="0" dirty="0">
            <a:solidFill>
              <a:schemeClr val="tx1">
                <a:lumMod val="75000"/>
              </a:schemeClr>
            </a:solidFill>
          </a:endParaRPr>
        </a:p>
      </dsp:txBody>
      <dsp:txXfrm>
        <a:off x="369055" y="196760"/>
        <a:ext cx="4096083" cy="508162"/>
      </dsp:txXfrm>
    </dsp:sp>
    <dsp:sp modelId="{F4662A71-6FF1-AE40-A55A-BDDD8BF32EDE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7659D-AFEC-D646-A9D7-FEE00E220868}">
      <dsp:nvSpPr>
        <dsp:cNvPr id="0" name=""/>
        <dsp:cNvSpPr/>
      </dsp:nvSpPr>
      <dsp:spPr>
        <a:xfrm>
          <a:off x="748672" y="1015918"/>
          <a:ext cx="3731948" cy="50816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748672" y="1015918"/>
        <a:ext cx="3731948" cy="508162"/>
      </dsp:txXfrm>
    </dsp:sp>
    <dsp:sp modelId="{5ED90E8C-F18E-5741-8E30-5C20D8AE0E5E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7747B-0023-6F48-B946-CB9F2DAA51F2}">
      <dsp:nvSpPr>
        <dsp:cNvPr id="0" name=""/>
        <dsp:cNvSpPr/>
      </dsp:nvSpPr>
      <dsp:spPr>
        <a:xfrm>
          <a:off x="860432" y="1777918"/>
          <a:ext cx="3620188" cy="508162"/>
        </a:xfrm>
        <a:prstGeom prst="rect">
          <a:avLst/>
        </a:prstGeom>
        <a:solidFill>
          <a:srgbClr val="5EB9B2">
            <a:alpha val="79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smtClean="0"/>
            <a:t> </a:t>
          </a:r>
          <a:endParaRPr lang="zh-CN" altLang="en-US" sz="2700" kern="1200" dirty="0"/>
        </a:p>
      </dsp:txBody>
      <dsp:txXfrm>
        <a:off x="860432" y="1777918"/>
        <a:ext cx="3620188" cy="508162"/>
      </dsp:txXfrm>
    </dsp:sp>
    <dsp:sp modelId="{5F08C818-B2BA-3345-8231-E0B38C150A0B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C459D-0C25-3A42-8746-EDD8A5145237}">
      <dsp:nvSpPr>
        <dsp:cNvPr id="0" name=""/>
        <dsp:cNvSpPr/>
      </dsp:nvSpPr>
      <dsp:spPr>
        <a:xfrm>
          <a:off x="748672" y="2539918"/>
          <a:ext cx="3731948" cy="508162"/>
        </a:xfrm>
        <a:prstGeom prst="rect">
          <a:avLst/>
        </a:prstGeom>
        <a:solidFill>
          <a:srgbClr val="5EB9B2">
            <a:alpha val="3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748672" y="2539918"/>
        <a:ext cx="3731948" cy="508162"/>
      </dsp:txXfrm>
    </dsp:sp>
    <dsp:sp modelId="{9ECC729B-46AC-354C-A831-88E296053A80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3DFBB-BEB6-254F-958C-6A4897C09D87}">
      <dsp:nvSpPr>
        <dsp:cNvPr id="0" name=""/>
        <dsp:cNvSpPr/>
      </dsp:nvSpPr>
      <dsp:spPr>
        <a:xfrm>
          <a:off x="384538" y="3301918"/>
          <a:ext cx="4096083" cy="508162"/>
        </a:xfrm>
        <a:prstGeom prst="rect">
          <a:avLst/>
        </a:prstGeom>
        <a:solidFill>
          <a:srgbClr val="5EB9B2">
            <a:alpha val="15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 dirty="0"/>
        </a:p>
      </dsp:txBody>
      <dsp:txXfrm>
        <a:off x="384538" y="3301918"/>
        <a:ext cx="4096083" cy="508162"/>
      </dsp:txXfrm>
    </dsp:sp>
    <dsp:sp modelId="{D51ED5EC-4A15-464F-ACAB-BFD28A3CE332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B3629-2606-AA4C-97C8-2B532B93622C}" type="datetimeFigureOut">
              <a:rPr kumimoji="1" lang="zh-CN" altLang="en-US" smtClean="0"/>
              <a:t>2016/11/26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DB80D-DA51-504C-B290-A581B552FC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B5CE-79F2-364C-9005-536185FAF086}" type="datetimeFigureOut">
              <a:rPr kumimoji="1" lang="zh-CN" altLang="en-US" smtClean="0"/>
              <a:t>2016/11/26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2D7C9-B7D1-6441-8165-9D37B3A1AE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06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052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31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Vivado</a:t>
            </a:r>
            <a:r>
              <a:rPr lang="en-US" altLang="zh-CN" baseline="0" dirty="0" smtClean="0"/>
              <a:t> SDK</a:t>
            </a:r>
            <a:r>
              <a:rPr lang="zh-CN" altLang="en-US" baseline="0" dirty="0" smtClean="0"/>
              <a:t>编写，编译，运行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44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93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的世界里一切皆文件，所有的设备操作在应用层都会被抽象成对文件的操作。我们知道如果应用层要访问硬件设备，它必定要调用到硬件对应的驱动程序。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内核中有那么多驱动程序，应用层怎样才能精确地调用到底层的驱动呢？在讲解字符驱动工作机制之前，先简单介绍一些基础知识。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38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step1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：描述图片结构，从硬件层往上讲解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，计算机系统由硬件，操作系统，应用程序组成。在这幅图中，驱动层和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层都属于操作系统，其中，驱动层驱动硬件工作，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层屏蔽了硬件间的差异，使得应用程序以相同的方式与硬件交互。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编写程序与设备交互时，系统发生了什么。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：我们关注的是驱动程序的编写，在编写一个新设备驱动程序时，我们需要申请设备号，创建一个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cdev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对象，实现驱动函数，还需要将设备号，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cdev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对象和驱动函数关联起来。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04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2D7C9-B7D1-6441-8165-9D37B3A1AEF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49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4457" y="2854903"/>
            <a:ext cx="7772400" cy="554629"/>
          </a:xfrm>
        </p:spPr>
        <p:txBody>
          <a:bodyPr anchor="b">
            <a:normAutofit/>
          </a:bodyPr>
          <a:lstStyle>
            <a:lvl1pPr algn="ctr">
              <a:defRPr sz="2400" b="0" i="0" baseline="0">
                <a:solidFill>
                  <a:schemeClr val="bg1"/>
                </a:solidFill>
                <a:latin typeface="Arial" charset="0"/>
                <a:ea typeface="+mj-ea"/>
                <a:cs typeface="STHeiti Light" charset="-122"/>
              </a:defRPr>
            </a:lvl1pPr>
          </a:lstStyle>
          <a:p>
            <a:r>
              <a:rPr lang="zh-CN" altLang="en-US" dirty="0" smtClean="0"/>
              <a:t>演讲标题（</a:t>
            </a:r>
            <a:r>
              <a:rPr lang="en-US" altLang="zh-CN" dirty="0" smtClean="0"/>
              <a:t>Arial,SimHei,24pt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1656" y="3409532"/>
            <a:ext cx="6858000" cy="471776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 baseline="0">
                <a:solidFill>
                  <a:schemeClr val="bg1"/>
                </a:solidFill>
                <a:latin typeface="Arial" charset="0"/>
                <a:ea typeface="+mj-ea"/>
                <a:cs typeface="STHeiti Light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副标题（</a:t>
            </a:r>
            <a:r>
              <a:rPr lang="en-US" altLang="zh-CN" dirty="0" smtClean="0"/>
              <a:t>Arial,SimHei,16pt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845262" y="4969412"/>
            <a:ext cx="3450786" cy="32919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Arial" charset="0"/>
                <a:ea typeface="+mj-ea"/>
              </a:defRPr>
            </a:lvl1pPr>
          </a:lstStyle>
          <a:p>
            <a:r>
              <a:rPr lang="zh-CN" altLang="en-US" dirty="0" smtClean="0"/>
              <a:t>演讲者姓名（</a:t>
            </a:r>
            <a:r>
              <a:rPr lang="en-US" altLang="zh-CN" dirty="0" smtClean="0"/>
              <a:t>Arial,SimHei,16pt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3342526" y="5297558"/>
            <a:ext cx="2456259" cy="1236663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  <a:latin typeface="arial" charset="0"/>
                <a:ea typeface="+mn-ea"/>
              </a:defRPr>
            </a:lvl1pPr>
          </a:lstStyle>
          <a:p>
            <a:r>
              <a:rPr lang="en-US" altLang="zh-CN" dirty="0" smtClean="0"/>
              <a:t>Title</a:t>
            </a:r>
            <a:r>
              <a:rPr lang="zh-CN" altLang="en-US" dirty="0" smtClean="0"/>
              <a:t>，联系方式等（</a:t>
            </a:r>
            <a:r>
              <a:rPr lang="en-US" altLang="zh-CN" dirty="0" smtClean="0"/>
              <a:t>Arial,SimHei,14pt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22865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432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1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/>
            </a:lvl2pPr>
            <a:lvl3pPr>
              <a:defRPr sz="1400" baseline="0"/>
            </a:lvl3pPr>
            <a:lvl4pPr>
              <a:defRPr sz="1400" baseline="0"/>
            </a:lvl4pPr>
            <a:lvl5pPr>
              <a:defRPr sz="14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单击此处添加标题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66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单击此处添加标题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830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 userDrawn="1">
            <p:extLst>
              <p:ext uri="{D42A27DB-BD31-4B8C-83A1-F6EECF244321}">
                <p14:modId xmlns:p14="http://schemas.microsoft.com/office/powerpoint/2010/main" val="910819821"/>
              </p:ext>
            </p:extLst>
          </p:nvPr>
        </p:nvGraphicFramePr>
        <p:xfrm>
          <a:off x="3351141" y="1192915"/>
          <a:ext cx="4535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-1" y="2100188"/>
            <a:ext cx="9144001" cy="691995"/>
          </a:xfrm>
          <a:prstGeom prst="rect">
            <a:avLst/>
          </a:prstGeom>
          <a:solidFill>
            <a:srgbClr val="009996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881160" y="1470176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ea typeface="+mj-ea"/>
              </a:defRPr>
            </a:lvl1pPr>
          </a:lstStyle>
          <a:p>
            <a:pPr lvl="0"/>
            <a:r>
              <a:rPr kumimoji="1" lang="zh-CN" altLang="en-US" dirty="0" smtClean="0"/>
              <a:t>深鉴科技（</a:t>
            </a:r>
            <a:r>
              <a:rPr kumimoji="1" lang="en-US" altLang="zh-CN" dirty="0" smtClean="0"/>
              <a:t>Arial,SimHei,20pt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4058870" y="3064067"/>
            <a:ext cx="3797082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901807" y="3811916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3752429" y="4578545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709" y="1022889"/>
            <a:ext cx="9141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26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400" b="0" i="0" baseline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Helvetica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Neue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44pt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2300" baseline="0">
                <a:solidFill>
                  <a:schemeClr val="accent5">
                    <a:lumMod val="75000"/>
                  </a:schemeClr>
                </a:solidFill>
                <a:latin typeface="Arial" charset="0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单元标题（</a:t>
            </a:r>
            <a:r>
              <a:rPr lang="en-US" altLang="zh-CN" dirty="0" smtClean="0"/>
              <a:t>Arial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SimHei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23pt</a:t>
            </a:r>
            <a:r>
              <a:rPr lang="zh-CN" altLang="en-US" dirty="0" smtClean="0"/>
              <a:t>）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5" y="2100188"/>
            <a:ext cx="9144001" cy="6919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950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315" cy="68580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-1" y="2100188"/>
            <a:ext cx="9144001" cy="691995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图表 1"/>
          <p:cNvGraphicFramePr/>
          <p:nvPr userDrawn="1">
            <p:extLst/>
          </p:nvPr>
        </p:nvGraphicFramePr>
        <p:xfrm>
          <a:off x="3285984" y="1186447"/>
          <a:ext cx="456996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6180" y="1496332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深鉴科技（</a:t>
            </a:r>
            <a:r>
              <a:rPr kumimoji="1" lang="en-US" altLang="zh-CN" dirty="0" smtClean="0"/>
              <a:t>Arial,SimHei,20pt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4058870" y="3064067"/>
            <a:ext cx="3797082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901807" y="3811916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3752429" y="4578545"/>
            <a:ext cx="3954145" cy="494213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ea typeface="+mn-ea"/>
              </a:defRPr>
            </a:lvl1pPr>
          </a:lstStyle>
          <a:p>
            <a:pPr lvl="0"/>
            <a:r>
              <a:rPr kumimoji="1" lang="zh-CN" altLang="en-US" dirty="0" smtClean="0"/>
              <a:t>深鉴科技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3025" y="1020007"/>
            <a:ext cx="9141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0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492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3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400" b="0" i="0" baseline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Helvetica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Neue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44pt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 sz="230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单元标题（</a:t>
            </a:r>
            <a:r>
              <a:rPr lang="en-US" altLang="zh-CN" dirty="0" smtClean="0"/>
              <a:t>Arial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SimHei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23pt</a:t>
            </a:r>
            <a:r>
              <a:rPr lang="zh-CN" altLang="en-US" dirty="0" smtClean="0"/>
              <a:t>）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5" y="2100188"/>
            <a:ext cx="9144001" cy="691995"/>
          </a:xfrm>
          <a:prstGeom prst="rect">
            <a:avLst/>
          </a:prstGeom>
          <a:solidFill>
            <a:schemeClr val="accent2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410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9925" y="3602038"/>
            <a:ext cx="5222875" cy="401637"/>
          </a:xfrm>
        </p:spPr>
        <p:txBody>
          <a:bodyPr/>
          <a:lstStyle>
            <a:lvl1pPr marL="285750" marR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charset="0"/>
              <a:buChar char="•"/>
              <a:tabLst/>
              <a:defRPr baseline="0">
                <a:solidFill>
                  <a:schemeClr val="bg1"/>
                </a:solidFill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 smtClean="0"/>
              <a:t>September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Tsinghua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University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Arial,14pt</a:t>
            </a:r>
            <a:r>
              <a:rPr kumimoji="1" lang="zh-CN" altLang="en-US" dirty="0" smtClean="0"/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7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charset="0"/>
              <a:buChar char="•"/>
              <a:defRPr sz="1400" baseline="0"/>
            </a:lvl1pPr>
            <a:lvl2pPr marL="685800" indent="-22860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charset="0"/>
              <a:buChar char="•"/>
              <a:defRPr sz="1400" baseline="0"/>
            </a:lvl2pPr>
            <a:lvl3pPr marL="1143000" indent="-22860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charset="0"/>
              <a:buChar char="•"/>
              <a:defRPr sz="1400" baseline="0"/>
            </a:lvl3pPr>
            <a:lvl4pPr marL="1600200" indent="-22860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charset="0"/>
              <a:buChar char="•"/>
              <a:defRPr sz="1400" baseline="0"/>
            </a:lvl4pPr>
            <a:lvl5pPr marL="2057400" indent="-22860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charset="0"/>
              <a:buChar char="•"/>
              <a:defRPr sz="1400"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 b="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单击此处添加标题（</a:t>
            </a:r>
            <a:r>
              <a:rPr kumimoji="1" lang="en-US" altLang="zh-CN" dirty="0" smtClean="0"/>
              <a:t>Arial,</a:t>
            </a:r>
            <a:r>
              <a:rPr kumimoji="1" lang="zh-CN" altLang="en-US" dirty="0" smtClean="0"/>
              <a:t>冬青黑体简</a:t>
            </a:r>
            <a:r>
              <a:rPr kumimoji="1" lang="en-US" altLang="zh-CN" dirty="0" smtClean="0"/>
              <a:t>W6,20pt)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03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 dirty="0" smtClean="0"/>
              <a:t>单击此处添加标题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 sz="1600" b="1" i="0" baseline="0">
                <a:solidFill>
                  <a:schemeClr val="accent2">
                    <a:lumMod val="75000"/>
                  </a:schemeClr>
                </a:solidFill>
                <a:latin typeface="arial" charset="0"/>
                <a:ea typeface="+mj-ea"/>
                <a:cs typeface="Hiragino Sans GB W3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 baseline="0">
                <a:solidFill>
                  <a:schemeClr val="accent2">
                    <a:lumMod val="75000"/>
                  </a:schemeClr>
                </a:solidFill>
                <a:latin typeface="arial" charset="0"/>
                <a:ea typeface="+mj-ea"/>
                <a:cs typeface="Hiragino Sans GB W3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582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单击此处添加标题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084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31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9327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9327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0662" y="6346726"/>
            <a:ext cx="1157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kumimoji="1" lang="en-US" altLang="zh-CN" dirty="0" smtClean="0"/>
              <a:t>Nov.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95120" y="6350575"/>
            <a:ext cx="3341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accent5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© </a:t>
            </a: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2016</a:t>
            </a:r>
            <a:r>
              <a:rPr lang="zh-CN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DeePhi</a:t>
            </a: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Tech. All Rights Reserved</a:t>
            </a:r>
            <a:r>
              <a:rPr lang="en-US" altLang="zh-CN" dirty="0" smtClean="0"/>
              <a:t>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4106" y="6346724"/>
            <a:ext cx="781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92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3" r:id="rId3"/>
    <p:sldLayoutId id="2147483674" r:id="rId4"/>
    <p:sldLayoutId id="2147483663" r:id="rId5"/>
    <p:sldLayoutId id="2147483672" r:id="rId6"/>
    <p:sldLayoutId id="2147483662" r:id="rId7"/>
    <p:sldLayoutId id="2147483665" r:id="rId8"/>
    <p:sldLayoutId id="2147483666" r:id="rId9"/>
    <p:sldLayoutId id="2147483667" r:id="rId10"/>
    <p:sldLayoutId id="2147483668" r:id="rId11"/>
    <p:sldLayoutId id="2147483670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000" kern="1200" baseline="0">
          <a:solidFill>
            <a:schemeClr val="bg2">
              <a:lumMod val="10000"/>
            </a:schemeClr>
          </a:solidFill>
          <a:latin typeface="Arial Bold" charset="0"/>
          <a:ea typeface="冬青黑体简体中文 W6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baseline="0">
          <a:solidFill>
            <a:schemeClr val="bg2">
              <a:lumMod val="10000"/>
            </a:schemeClr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baseline="0">
          <a:solidFill>
            <a:schemeClr val="bg2">
              <a:lumMod val="10000"/>
            </a:schemeClr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baseline="0">
          <a:solidFill>
            <a:schemeClr val="bg2">
              <a:lumMod val="10000"/>
            </a:schemeClr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baseline="0">
          <a:solidFill>
            <a:schemeClr val="bg2">
              <a:lumMod val="10000"/>
            </a:schemeClr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baseline="0">
          <a:solidFill>
            <a:schemeClr val="bg2">
              <a:lumMod val="10000"/>
            </a:schemeClr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49" userDrawn="1">
          <p15:clr>
            <a:srgbClr val="F26B43"/>
          </p15:clr>
        </p15:guide>
        <p15:guide id="2" orient="horz" pos="3895" userDrawn="1">
          <p15:clr>
            <a:srgbClr val="F26B43"/>
          </p15:clr>
        </p15:guide>
        <p15:guide id="3" orient="horz" pos="565" userDrawn="1">
          <p15:clr>
            <a:srgbClr val="F26B43"/>
          </p15:clr>
        </p15:guide>
        <p15:guide id="4" pos="5393" userDrawn="1">
          <p15:clr>
            <a:srgbClr val="F26B43"/>
          </p15:clr>
        </p15:guide>
        <p15:guide id="5" pos="395" userDrawn="1">
          <p15:clr>
            <a:srgbClr val="F26B43"/>
          </p15:clr>
        </p15:guide>
        <p15:guide id="7" pos="301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xilinx.com/zynq-tool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hinaunix.net/uid-26833883-id-4369117.html" TargetMode="External"/><Relationship Id="rId2" Type="http://schemas.openxmlformats.org/officeDocument/2006/relationships/hyperlink" Target="http://blog.chinaunix.net/uid-26833883-id-4369060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chinaunix.net/uid-26833883-id-4371047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4457" y="3132217"/>
            <a:ext cx="7772400" cy="554629"/>
          </a:xfrm>
        </p:spPr>
        <p:txBody>
          <a:bodyPr>
            <a:noAutofit/>
          </a:bodyPr>
          <a:lstStyle/>
          <a:p>
            <a:r>
              <a:rPr kumimoji="1" lang="en-US" altLang="zh-CN" sz="4000" dirty="0" smtClean="0">
                <a:latin typeface="+mj-ea"/>
              </a:rPr>
              <a:t>Linux</a:t>
            </a:r>
            <a:r>
              <a:rPr kumimoji="1" lang="zh-CN" altLang="en-US" sz="4000" dirty="0" smtClean="0">
                <a:latin typeface="+mj-ea"/>
              </a:rPr>
              <a:t>字符驱动开发</a:t>
            </a:r>
            <a:endParaRPr kumimoji="1" lang="zh-CN" altLang="en-US" sz="4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5"/>
          </p:nvPr>
        </p:nvSpPr>
        <p:spPr>
          <a:xfrm>
            <a:off x="6286664" y="6350575"/>
            <a:ext cx="3341263" cy="365125"/>
          </a:xfrm>
        </p:spPr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贾夕阳 软件部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0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 smtClean="0"/>
              <a:t>字符驱动工作机制</a:t>
            </a:r>
            <a:endParaRPr kumimoji="1" lang="zh-CN" altLang="en-US" sz="2800" b="1" dirty="0"/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10" y="1458410"/>
            <a:ext cx="6667017" cy="47265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95019" y="3997036"/>
            <a:ext cx="984924" cy="3463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 smtClean="0"/>
              <a:t>编写字符驱动流程</a:t>
            </a:r>
            <a:endParaRPr kumimoji="1" lang="zh-CN" altLang="en-US" sz="2800" b="1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35524" y="1542144"/>
            <a:ext cx="6959352" cy="47809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547950" y="4480560"/>
            <a:ext cx="1495696" cy="783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5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 smtClean="0"/>
              <a:t>字符驱动实例</a:t>
            </a:r>
            <a:endParaRPr kumimoji="1" lang="zh-CN" altLang="en-US" sz="2800" b="1" dirty="0"/>
          </a:p>
        </p:txBody>
      </p:sp>
      <p:pic>
        <p:nvPicPr>
          <p:cNvPr id="7" name="Image15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628650" y="1493133"/>
            <a:ext cx="3943349" cy="4664599"/>
          </a:xfrm>
          <a:prstGeom prst="rect">
            <a:avLst/>
          </a:prstGeom>
        </p:spPr>
      </p:pic>
      <p:pic>
        <p:nvPicPr>
          <p:cNvPr id="9" name="Image14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011838" y="1493133"/>
            <a:ext cx="3287210" cy="466459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28650" y="2187615"/>
            <a:ext cx="2207146" cy="729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628649" y="5418881"/>
            <a:ext cx="2207147" cy="729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5098407" y="2314937"/>
            <a:ext cx="2448288" cy="503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5099250" y="3250783"/>
            <a:ext cx="2053904" cy="273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5099249" y="3594332"/>
            <a:ext cx="2053905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082715" y="2365511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创建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cdev</a:t>
            </a:r>
            <a:r>
              <a:rPr lang="zh-CN" altLang="en-US" sz="1200" dirty="0" smtClean="0">
                <a:solidFill>
                  <a:srgbClr val="FF0000"/>
                </a:solidFill>
              </a:rPr>
              <a:t>对象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51545" y="5506484"/>
            <a:ext cx="175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初始化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file_operations</a:t>
            </a:r>
            <a:r>
              <a:rPr lang="zh-CN" altLang="en-US" sz="1200" dirty="0" smtClean="0">
                <a:solidFill>
                  <a:srgbClr val="FF0000"/>
                </a:solidFill>
              </a:rPr>
              <a:t>结构体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82794" y="2504010"/>
            <a:ext cx="99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注册设备号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46821" y="3036245"/>
            <a:ext cx="187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将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cdev</a:t>
            </a:r>
            <a:r>
              <a:rPr lang="zh-CN" altLang="en-US" sz="1200" dirty="0" smtClean="0">
                <a:solidFill>
                  <a:srgbClr val="FF0000"/>
                </a:solidFill>
              </a:rPr>
              <a:t>与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file_operations</a:t>
            </a:r>
            <a:r>
              <a:rPr lang="zh-CN" altLang="en-US" sz="1200" dirty="0">
                <a:solidFill>
                  <a:srgbClr val="FF0000"/>
                </a:solidFill>
              </a:rPr>
              <a:t>关联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17350" y="3552253"/>
            <a:ext cx="187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将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cdev</a:t>
            </a:r>
            <a:r>
              <a:rPr lang="zh-CN" altLang="en-US" sz="1200" dirty="0" smtClean="0">
                <a:solidFill>
                  <a:srgbClr val="FF0000"/>
                </a:solidFill>
              </a:rPr>
              <a:t>与设备号关联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/>
              <a:t>应用程序</a:t>
            </a:r>
          </a:p>
        </p:txBody>
      </p:sp>
      <p:pic>
        <p:nvPicPr>
          <p:cNvPr id="7" name="Image16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2285869" y="1690689"/>
            <a:ext cx="4618299" cy="44862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73196" y="3393312"/>
            <a:ext cx="3421924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2549355" y="4525964"/>
            <a:ext cx="3445765" cy="231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739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Zedbord</a:t>
            </a:r>
            <a:r>
              <a:rPr kumimoji="1" lang="en-US" altLang="zh-CN" dirty="0" smtClean="0"/>
              <a:t> led</a:t>
            </a:r>
            <a:r>
              <a:rPr kumimoji="1" lang="zh-CN" altLang="en-US" dirty="0" smtClean="0"/>
              <a:t>驱动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93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zh-CN" sz="1800" dirty="0"/>
              <a:t>在</a:t>
            </a:r>
            <a:r>
              <a:rPr lang="en-US" altLang="zh-CN" sz="1800" dirty="0"/>
              <a:t>Xilinx Wiki</a:t>
            </a:r>
            <a:r>
              <a:rPr lang="zh-CN" altLang="zh-CN" sz="1800" dirty="0"/>
              <a:t>网站（</a:t>
            </a:r>
            <a:r>
              <a:rPr lang="en-US" altLang="zh-CN" sz="1800" dirty="0">
                <a:hlinkClick r:id="rId2"/>
              </a:rPr>
              <a:t>http://wiki.xilinx.com/zynq-tools</a:t>
            </a:r>
            <a:r>
              <a:rPr lang="zh-CN" altLang="zh-CN" sz="1800" dirty="0"/>
              <a:t>）下载</a:t>
            </a:r>
            <a:r>
              <a:rPr lang="en-US" altLang="zh-CN" sz="1800" dirty="0" err="1"/>
              <a:t>Sourcery</a:t>
            </a:r>
            <a:r>
              <a:rPr lang="en-US" altLang="zh-CN" sz="1800" dirty="0"/>
              <a:t> </a:t>
            </a:r>
            <a:r>
              <a:rPr lang="en-US" altLang="zh-CN" sz="1800" dirty="0" err="1" smtClean="0"/>
              <a:t>CodeBench</a:t>
            </a: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zh-CN" sz="1800" dirty="0" smtClean="0"/>
              <a:t>由于</a:t>
            </a:r>
            <a:r>
              <a:rPr lang="en-US" altLang="zh-CN" sz="1800" dirty="0" err="1"/>
              <a:t>Sourcery</a:t>
            </a:r>
            <a:r>
              <a:rPr lang="en-US" altLang="zh-CN" sz="1800" dirty="0"/>
              <a:t> </a:t>
            </a:r>
            <a:r>
              <a:rPr lang="en-US" altLang="zh-CN" sz="1800" dirty="0" err="1" smtClean="0"/>
              <a:t>CodeBench</a:t>
            </a:r>
            <a:r>
              <a:rPr lang="zh-CN" altLang="zh-CN" sz="1800" dirty="0" smtClean="0"/>
              <a:t>是</a:t>
            </a:r>
            <a:r>
              <a:rPr lang="zh-CN" altLang="zh-CN" sz="1800" dirty="0"/>
              <a:t>为</a:t>
            </a:r>
            <a:r>
              <a:rPr lang="en-US" altLang="zh-CN" sz="1800" dirty="0"/>
              <a:t>32-bit</a:t>
            </a:r>
            <a:r>
              <a:rPr lang="zh-CN" altLang="zh-CN" sz="1800" dirty="0"/>
              <a:t>系统设计的，</a:t>
            </a:r>
            <a:r>
              <a:rPr lang="en-US" altLang="zh-CN" sz="1800" dirty="0"/>
              <a:t>64-bit</a:t>
            </a:r>
            <a:r>
              <a:rPr lang="zh-CN" altLang="zh-CN" sz="1800" dirty="0"/>
              <a:t>系统的用户需要先安装部分</a:t>
            </a:r>
            <a:r>
              <a:rPr lang="en-US" altLang="zh-CN" sz="1800" dirty="0"/>
              <a:t>32-bit</a:t>
            </a:r>
            <a:r>
              <a:rPr lang="zh-CN" altLang="zh-CN" sz="1800" dirty="0" smtClean="0"/>
              <a:t>库</a:t>
            </a:r>
            <a:r>
              <a:rPr lang="en-US" altLang="zh-CN" sz="1800" dirty="0" smtClean="0"/>
              <a:t>             </a:t>
            </a:r>
            <a:r>
              <a:rPr lang="en-US" altLang="zh-CN" sz="1800" i="1" dirty="0" smtClean="0"/>
              <a:t>apt-get </a:t>
            </a:r>
            <a:r>
              <a:rPr lang="en-US" altLang="zh-CN" sz="1800" i="1" dirty="0"/>
              <a:t>install ia32-libs </a:t>
            </a:r>
            <a:r>
              <a:rPr lang="en-US" altLang="zh-CN" sz="1800" i="1" dirty="0" smtClean="0"/>
              <a:t>ia32-libs-gtk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i="1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zh-CN" sz="1800" dirty="0"/>
              <a:t>安装交叉编译工具：</a:t>
            </a:r>
            <a:r>
              <a:rPr lang="en-US" altLang="zh-CN" sz="1800" dirty="0" smtClean="0"/>
              <a:t>xilinx-2011.09-50-arm-xilinx-linux-gnueabi.bin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zh-CN" sz="1800" dirty="0"/>
              <a:t>～</a:t>
            </a:r>
            <a:r>
              <a:rPr lang="en-US" altLang="zh-CN" sz="1800" dirty="0"/>
              <a:t>/.</a:t>
            </a:r>
            <a:r>
              <a:rPr lang="en-US" altLang="zh-CN" sz="1800" dirty="0" err="1"/>
              <a:t>bashrc</a:t>
            </a:r>
            <a:r>
              <a:rPr lang="zh-CN" altLang="zh-CN" sz="1800" dirty="0" smtClean="0"/>
              <a:t>中</a:t>
            </a:r>
            <a:r>
              <a:rPr lang="zh-CN" altLang="en-US" sz="1800" dirty="0" smtClean="0"/>
              <a:t>配置</a:t>
            </a:r>
            <a:r>
              <a:rPr lang="zh-CN" altLang="zh-CN" sz="1800" dirty="0" smtClean="0"/>
              <a:t>交叉编译环境</a:t>
            </a:r>
            <a:endParaRPr lang="zh-CN" altLang="zh-CN" sz="1800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建立交叉编译环境</a:t>
            </a:r>
          </a:p>
        </p:txBody>
      </p:sp>
    </p:spTree>
    <p:extLst>
      <p:ext uri="{BB962C8B-B14F-4D97-AF65-F5344CB8AC3E}">
        <p14:creationId xmlns:p14="http://schemas.microsoft.com/office/powerpoint/2010/main" val="393064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 smtClean="0"/>
              <a:t>Xilinx</a:t>
            </a:r>
            <a:r>
              <a:rPr lang="zh-CN" altLang="en-US" sz="1800" dirty="0" smtClean="0"/>
              <a:t>官网下载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内核源码</a:t>
            </a: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zh-CN" sz="1800" dirty="0" smtClean="0"/>
              <a:t>将</a:t>
            </a:r>
            <a:r>
              <a:rPr lang="zh-CN" altLang="zh-CN" sz="1800" dirty="0"/>
              <a:t>目标板的配置文件写入</a:t>
            </a:r>
            <a:r>
              <a:rPr lang="en-US" altLang="zh-CN" sz="1800" dirty="0"/>
              <a:t>.</a:t>
            </a:r>
            <a:r>
              <a:rPr lang="en-US" altLang="zh-CN" sz="1800" dirty="0" err="1"/>
              <a:t>config</a:t>
            </a:r>
            <a:r>
              <a:rPr lang="zh-CN" altLang="zh-CN" sz="1800" dirty="0"/>
              <a:t>：</a:t>
            </a:r>
            <a:r>
              <a:rPr lang="en-US" altLang="zh-CN" sz="1800" dirty="0"/>
              <a:t>make xilinx_zynq_defconfig </a:t>
            </a:r>
            <a:r>
              <a:rPr lang="en-US" altLang="zh-CN" sz="1800" dirty="0" smtClean="0"/>
              <a:t>(</a:t>
            </a:r>
            <a:r>
              <a:rPr lang="en-US" altLang="zh-CN" sz="1800" dirty="0"/>
              <a:t>xilinx_zynq_defconfig </a:t>
            </a:r>
            <a:r>
              <a:rPr lang="zh-CN" altLang="en-US" sz="1800" dirty="0" smtClean="0"/>
              <a:t>位于 </a:t>
            </a:r>
            <a:r>
              <a:rPr lang="en-US" altLang="zh-CN" sz="1800" dirty="0" smtClean="0"/>
              <a:t>arch/arm/</a:t>
            </a:r>
            <a:r>
              <a:rPr lang="en-US" altLang="zh-CN" sz="1800" dirty="0" err="1" smtClean="0"/>
              <a:t>configs</a:t>
            </a:r>
            <a:r>
              <a:rPr lang="en-US" altLang="zh-CN" sz="1800" dirty="0" smtClean="0"/>
              <a:t> </a:t>
            </a:r>
            <a:r>
              <a:rPr lang="zh-CN" altLang="zh-CN" sz="1800" dirty="0"/>
              <a:t>路径下</a:t>
            </a:r>
            <a:r>
              <a:rPr lang="en-US" altLang="zh-CN" sz="18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zh-CN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zh-CN" sz="1800" dirty="0"/>
              <a:t>生成</a:t>
            </a:r>
            <a:r>
              <a:rPr lang="en-US" altLang="zh-CN" sz="1800" dirty="0" err="1"/>
              <a:t>uImage</a:t>
            </a:r>
            <a:r>
              <a:rPr lang="zh-CN" altLang="zh-CN" sz="1800" dirty="0"/>
              <a:t>：</a:t>
            </a:r>
            <a:r>
              <a:rPr lang="en-US" altLang="zh-CN" sz="1800" dirty="0"/>
              <a:t>make </a:t>
            </a:r>
            <a:r>
              <a:rPr lang="en-US" altLang="zh-CN" sz="1800" dirty="0" err="1"/>
              <a:t>uImage</a:t>
            </a:r>
            <a:r>
              <a:rPr lang="en-US" altLang="zh-CN" sz="1800" dirty="0"/>
              <a:t> LOADADDR=0x00008000</a:t>
            </a:r>
            <a:endParaRPr lang="zh-CN" altLang="zh-CN" sz="1800" dirty="0"/>
          </a:p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编译内核</a:t>
            </a:r>
          </a:p>
        </p:txBody>
      </p:sp>
    </p:spTree>
    <p:extLst>
      <p:ext uri="{BB962C8B-B14F-4D97-AF65-F5344CB8AC3E}">
        <p14:creationId xmlns:p14="http://schemas.microsoft.com/office/powerpoint/2010/main" val="13516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 smtClean="0"/>
              <a:t>下载</a:t>
            </a:r>
            <a:r>
              <a:rPr kumimoji="1" lang="en-US" altLang="zh-CN" sz="1800" dirty="0" smtClean="0"/>
              <a:t>u-boot</a:t>
            </a:r>
            <a:r>
              <a:rPr kumimoji="1" lang="zh-CN" altLang="en-US" sz="1800" dirty="0" smtClean="0"/>
              <a:t>源码，编译生成</a:t>
            </a:r>
            <a:r>
              <a:rPr kumimoji="1" lang="en-US" altLang="zh-CN" sz="1800" dirty="0" smtClean="0"/>
              <a:t>u-boot</a:t>
            </a:r>
            <a:r>
              <a:rPr kumimoji="1" lang="zh-CN" altLang="en-US" sz="1800" dirty="0" smtClean="0"/>
              <a:t>文件，重命名为</a:t>
            </a:r>
            <a:r>
              <a:rPr kumimoji="1" lang="en-US" altLang="zh-CN" sz="1800" dirty="0" smtClean="0"/>
              <a:t>u-</a:t>
            </a:r>
            <a:r>
              <a:rPr kumimoji="1" lang="en-US" altLang="zh-CN" sz="1800" dirty="0" err="1" smtClean="0"/>
              <a:t>boot.elf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利用</a:t>
            </a:r>
            <a:r>
              <a:rPr kumimoji="1" lang="en-US" altLang="zh-CN" sz="1800" dirty="0" smtClean="0"/>
              <a:t>Xilinx SDK</a:t>
            </a:r>
            <a:r>
              <a:rPr kumimoji="1" lang="zh-CN" altLang="en-US" sz="1800" dirty="0" smtClean="0"/>
              <a:t>生成 </a:t>
            </a:r>
            <a:r>
              <a:rPr kumimoji="1" lang="en-US" altLang="zh-CN" sz="1800" dirty="0" err="1" smtClean="0"/>
              <a:t>BOOT.bin</a:t>
            </a:r>
            <a:endParaRPr kumimoji="1" lang="zh-CN" altLang="en-US" sz="1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编译</a:t>
            </a:r>
            <a:r>
              <a:rPr kumimoji="1" lang="en-US" altLang="zh-CN" sz="2800" b="1" dirty="0" err="1"/>
              <a:t>uboot</a:t>
            </a:r>
            <a:endParaRPr kumimoji="1" lang="zh-CN" altLang="en-US" sz="2800" b="1" dirty="0"/>
          </a:p>
        </p:txBody>
      </p:sp>
      <p:pic>
        <p:nvPicPr>
          <p:cNvPr id="1026" name="Picture 2" descr="https://wiki.analog.com/_media/resources/tools-software/linux-drivers/platforms/linux-zynq-bootgen.png?w=400&amp;tok=2e07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40" y="2580976"/>
            <a:ext cx="5288217" cy="35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561742" y="4568537"/>
            <a:ext cx="681974" cy="144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4548926" y="4714634"/>
            <a:ext cx="681974" cy="144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4972852" y="4401681"/>
            <a:ext cx="681974" cy="144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656536" y="4880346"/>
            <a:ext cx="86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u-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boot.elf</a:t>
            </a:r>
            <a:r>
              <a:rPr lang="zh-CN" altLang="en-US" sz="1200" dirty="0" smtClean="0">
                <a:solidFill>
                  <a:srgbClr val="FF0000"/>
                </a:solidFill>
              </a:rPr>
              <a:t>文件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50056" y="4681568"/>
            <a:ext cx="862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</a:t>
            </a:r>
            <a:r>
              <a:rPr lang="en-US" altLang="zh-CN" sz="1200" dirty="0" smtClean="0">
                <a:solidFill>
                  <a:srgbClr val="FF0000"/>
                </a:solidFill>
              </a:rPr>
              <a:t>it</a:t>
            </a:r>
            <a:r>
              <a:rPr lang="zh-CN" altLang="en-US" sz="1200" dirty="0" smtClean="0">
                <a:solidFill>
                  <a:srgbClr val="FF0000"/>
                </a:solidFill>
              </a:rPr>
              <a:t>流文件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9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待补充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b="1" dirty="0" err="1" smtClean="0"/>
              <a:t>Zedboard</a:t>
            </a:r>
            <a:r>
              <a:rPr kumimoji="1" lang="en-US" altLang="zh-CN" sz="2800" b="1" dirty="0" smtClean="0"/>
              <a:t> </a:t>
            </a:r>
            <a:r>
              <a:rPr kumimoji="1" lang="zh-CN" altLang="en-US" sz="2800" b="1" dirty="0" smtClean="0"/>
              <a:t>开发板</a:t>
            </a:r>
            <a:r>
              <a:rPr kumimoji="1" lang="en-US" altLang="zh-CN" sz="2800" b="1" dirty="0" smtClean="0"/>
              <a:t>led</a:t>
            </a:r>
            <a:r>
              <a:rPr kumimoji="1" lang="zh-CN" altLang="en-US" sz="2800" b="1" dirty="0" smtClean="0"/>
              <a:t>驱动程序</a:t>
            </a:r>
            <a:endParaRPr kumimoji="1" lang="zh-CN" altLang="en-US" sz="2800" b="1" dirty="0"/>
          </a:p>
        </p:txBody>
      </p:sp>
      <p:pic>
        <p:nvPicPr>
          <p:cNvPr id="7" name="Image11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628649" y="1608375"/>
            <a:ext cx="3549811" cy="567640"/>
          </a:xfrm>
          <a:prstGeom prst="rect">
            <a:avLst/>
          </a:prstGeom>
        </p:spPr>
      </p:pic>
      <p:pic>
        <p:nvPicPr>
          <p:cNvPr id="8" name="Image12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628649" y="2527125"/>
            <a:ext cx="3549812" cy="903605"/>
          </a:xfrm>
          <a:prstGeom prst="rect">
            <a:avLst/>
          </a:prstGeom>
        </p:spPr>
      </p:pic>
      <p:pic>
        <p:nvPicPr>
          <p:cNvPr id="9" name="Image13"/>
          <p:cNvPicPr/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4525701" y="1588103"/>
            <a:ext cx="4035687" cy="4588860"/>
          </a:xfrm>
          <a:prstGeom prst="rect">
            <a:avLst/>
          </a:prstGeom>
        </p:spPr>
      </p:pic>
      <p:pic>
        <p:nvPicPr>
          <p:cNvPr id="10" name="Image17"/>
          <p:cNvPicPr/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628650" y="4681504"/>
            <a:ext cx="3549811" cy="14954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5448" y="4214064"/>
            <a:ext cx="24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对应的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8648" y="1603878"/>
            <a:ext cx="3074684" cy="139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628650" y="2004324"/>
            <a:ext cx="1373770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756536" y="2959349"/>
            <a:ext cx="1546826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4653587" y="5048491"/>
            <a:ext cx="3761207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653588" y="5644528"/>
            <a:ext cx="1909258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628649" y="4811628"/>
            <a:ext cx="3421924" cy="171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385101" y="1727744"/>
            <a:ext cx="91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物理地址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02420" y="1925114"/>
            <a:ext cx="916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虚拟</a:t>
            </a:r>
            <a:r>
              <a:rPr lang="zh-CN" altLang="en-US" sz="1200" dirty="0" smtClean="0">
                <a:solidFill>
                  <a:srgbClr val="FF0000"/>
                </a:solidFill>
              </a:rPr>
              <a:t>地址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26564" y="2953608"/>
            <a:ext cx="1477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给虚拟地址赋值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2420" y="5015038"/>
            <a:ext cx="2176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编译后的内核源文件目录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88539" y="4738039"/>
            <a:ext cx="2096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将物理地址映射到虚拟地址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86048" y="5591874"/>
            <a:ext cx="1389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给</a:t>
            </a:r>
            <a:r>
              <a:rPr lang="zh-CN" altLang="en-US" sz="1200" dirty="0" smtClean="0">
                <a:solidFill>
                  <a:srgbClr val="FF0000"/>
                </a:solidFill>
              </a:rPr>
              <a:t>虚拟地址赋值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2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reference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35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81160" y="1466652"/>
            <a:ext cx="3954145" cy="494213"/>
          </a:xfrm>
        </p:spPr>
        <p:txBody>
          <a:bodyPr/>
          <a:lstStyle/>
          <a:p>
            <a:r>
              <a:rPr kumimoji="1" lang="zh-CN" altLang="en-US" b="1" dirty="0" smtClean="0">
                <a:latin typeface="+mn-ea"/>
                <a:ea typeface="+mn-ea"/>
              </a:rPr>
              <a:t>一：</a:t>
            </a:r>
            <a:r>
              <a:rPr kumimoji="1" lang="en-US" altLang="zh-CN" b="1" dirty="0" err="1" smtClean="0">
                <a:latin typeface="+mn-ea"/>
                <a:ea typeface="+mn-ea"/>
              </a:rPr>
              <a:t>Zedboard</a:t>
            </a:r>
            <a:r>
              <a:rPr kumimoji="1" lang="en-US" altLang="zh-CN" b="1" dirty="0" smtClean="0">
                <a:latin typeface="+mn-ea"/>
                <a:ea typeface="+mn-ea"/>
              </a:rPr>
              <a:t> </a:t>
            </a:r>
            <a:r>
              <a:rPr kumimoji="1" lang="zh-CN" altLang="en-US" b="1" dirty="0" smtClean="0">
                <a:latin typeface="+mn-ea"/>
                <a:ea typeface="+mn-ea"/>
              </a:rPr>
              <a:t>点灯实验</a:t>
            </a:r>
            <a:endParaRPr kumimoji="1" lang="zh-CN" altLang="en-US" b="1" dirty="0">
              <a:latin typeface="+mn-ea"/>
              <a:ea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058870" y="3058781"/>
            <a:ext cx="3797082" cy="494213"/>
          </a:xfrm>
        </p:spPr>
        <p:txBody>
          <a:bodyPr/>
          <a:lstStyle/>
          <a:p>
            <a:r>
              <a:rPr kumimoji="1" lang="zh-CN" altLang="en-US" b="1" dirty="0" smtClean="0"/>
              <a:t>二：字符驱动开发</a:t>
            </a:r>
            <a:endParaRPr kumimoji="1" lang="zh-CN" altLang="en-US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901807" y="3815632"/>
            <a:ext cx="3954145" cy="494213"/>
          </a:xfrm>
        </p:spPr>
        <p:txBody>
          <a:bodyPr/>
          <a:lstStyle/>
          <a:p>
            <a:r>
              <a:rPr kumimoji="1" lang="zh-CN" altLang="en-US" b="1" dirty="0" smtClean="0"/>
              <a:t>三：</a:t>
            </a:r>
            <a:r>
              <a:rPr kumimoji="1" lang="en-US" altLang="zh-CN" b="1" dirty="0" err="1" smtClean="0"/>
              <a:t>Zedboard</a:t>
            </a:r>
            <a:r>
              <a:rPr kumimoji="1" lang="en-US" altLang="zh-CN" b="1" dirty="0" smtClean="0"/>
              <a:t> led</a:t>
            </a:r>
            <a:r>
              <a:rPr kumimoji="1" lang="zh-CN" altLang="en-US" b="1" dirty="0" smtClean="0"/>
              <a:t>驱动程序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508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hlinkClick r:id="rId2"/>
              </a:rPr>
              <a:t>http://</a:t>
            </a:r>
            <a:r>
              <a:rPr lang="en-US" altLang="zh-CN" sz="1800" dirty="0" smtClean="0">
                <a:hlinkClick r:id="rId2"/>
              </a:rPr>
              <a:t>blog.chinaunix.net/uid-26833883-id-4369060.html</a:t>
            </a: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hlinkClick r:id="rId3"/>
              </a:rPr>
              <a:t>http://</a:t>
            </a:r>
            <a:r>
              <a:rPr lang="en-US" altLang="zh-CN" sz="1800" dirty="0" smtClean="0">
                <a:hlinkClick r:id="rId3"/>
              </a:rPr>
              <a:t>blog.chinaunix.net/uid-26833883-id-4369117.html</a:t>
            </a:r>
            <a:endParaRPr lang="en-US" altLang="zh-CN" sz="18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hlinkClick r:id="rId4"/>
              </a:rPr>
              <a:t>http://</a:t>
            </a:r>
            <a:r>
              <a:rPr lang="en-US" altLang="zh-CN" sz="1800" dirty="0" smtClean="0">
                <a:hlinkClick r:id="rId4"/>
              </a:rPr>
              <a:t>blog.chinaunix.net/uid-26833883-id-4371047.html</a:t>
            </a:r>
            <a:endParaRPr lang="zh-CN" altLang="zh-CN" sz="1800" dirty="0"/>
          </a:p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b="1" dirty="0" smtClean="0"/>
              <a:t>reference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456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718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Zedboard</a:t>
            </a:r>
            <a:r>
              <a:rPr kumimoji="1" lang="zh-CN" altLang="en-US" dirty="0" smtClean="0"/>
              <a:t>点灯实验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363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28650" y="1825624"/>
            <a:ext cx="3225720" cy="4521097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使用</a:t>
            </a:r>
            <a:r>
              <a:rPr kumimoji="1" lang="en-US" altLang="zh-CN" sz="1800" dirty="0" err="1" smtClean="0"/>
              <a:t>Viviado</a:t>
            </a:r>
            <a:r>
              <a:rPr kumimoji="1" lang="en-US" altLang="zh-CN" sz="1800" dirty="0" smtClean="0"/>
              <a:t> IP Integrator</a:t>
            </a:r>
            <a:r>
              <a:rPr kumimoji="1" lang="zh-CN" altLang="en-US" sz="1800" dirty="0" smtClean="0"/>
              <a:t>绘制如图系统。</a:t>
            </a:r>
            <a:r>
              <a:rPr kumimoji="1" lang="en-US" altLang="zh-CN" sz="1800" dirty="0" smtClean="0"/>
              <a:t>IP Integrator</a:t>
            </a:r>
            <a:r>
              <a:rPr kumimoji="1" lang="zh-CN" altLang="en-US" sz="1800" dirty="0" smtClean="0"/>
              <a:t>将会自动为挂在</a:t>
            </a:r>
            <a:r>
              <a:rPr kumimoji="1" lang="en-US" altLang="zh-CN" sz="1800" dirty="0" smtClean="0"/>
              <a:t>AXI</a:t>
            </a:r>
            <a:r>
              <a:rPr kumimoji="1" lang="zh-CN" altLang="en-US" sz="1800" dirty="0" smtClean="0"/>
              <a:t>总线上的逻辑设备分配地址空间，这样</a:t>
            </a:r>
            <a:r>
              <a:rPr kumimoji="1" lang="en-US" altLang="zh-CN" sz="1800" dirty="0" smtClean="0"/>
              <a:t>ARM</a:t>
            </a:r>
            <a:r>
              <a:rPr kumimoji="1" lang="zh-CN" altLang="en-US" sz="1800" dirty="0" smtClean="0"/>
              <a:t>才可以寻址到</a:t>
            </a:r>
            <a:r>
              <a:rPr kumimoji="1" lang="en-US" altLang="zh-CN" sz="1800" dirty="0" smtClean="0"/>
              <a:t>PL</a:t>
            </a:r>
            <a:r>
              <a:rPr kumimoji="1" lang="zh-CN" altLang="en-US" sz="1800" dirty="0" smtClean="0"/>
              <a:t>端的逻辑设备。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在</a:t>
            </a:r>
            <a:r>
              <a:rPr kumimoji="1" lang="en-US" altLang="zh-CN" sz="1800" dirty="0" smtClean="0"/>
              <a:t>Address Editor</a:t>
            </a:r>
            <a:r>
              <a:rPr kumimoji="1" lang="zh-CN" altLang="en-US" sz="1800" dirty="0" smtClean="0"/>
              <a:t>选项中可以看到分配给</a:t>
            </a:r>
            <a:r>
              <a:rPr kumimoji="1" lang="en-US" altLang="zh-CN" sz="1800" dirty="0" smtClean="0"/>
              <a:t>GPIO</a:t>
            </a:r>
            <a:r>
              <a:rPr kumimoji="1" lang="zh-CN" altLang="en-US" sz="1800" dirty="0" smtClean="0"/>
              <a:t>的地址空间和范围。由于</a:t>
            </a:r>
            <a:r>
              <a:rPr kumimoji="1" lang="en-US" altLang="zh-CN" sz="1800" dirty="0" smtClean="0"/>
              <a:t>ARM</a:t>
            </a:r>
            <a:r>
              <a:rPr kumimoji="1" lang="zh-CN" altLang="en-US" sz="1800" dirty="0" smtClean="0"/>
              <a:t>是统一编址的，所以在编写</a:t>
            </a:r>
            <a:r>
              <a:rPr kumimoji="1" lang="en-US" altLang="zh-CN" sz="1800" dirty="0" smtClean="0"/>
              <a:t>ARM</a:t>
            </a:r>
            <a:r>
              <a:rPr kumimoji="1" lang="zh-CN" altLang="en-US" sz="1800" dirty="0" smtClean="0"/>
              <a:t>程序时就可以像读写内存一样直接对该地址进行读写。</a:t>
            </a:r>
            <a:endParaRPr kumimoji="1" lang="en-US" altLang="zh-CN" sz="18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 smtClean="0"/>
              <a:t>©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DeePhi</a:t>
            </a:r>
            <a:r>
              <a:rPr lang="en-US" altLang="zh-CN" dirty="0" smtClean="0"/>
              <a:t> Tech. All Rights Reserved. 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fld id="{F81E205C-6985-D547-9D9C-16D102BC9F49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 smtClean="0"/>
              <a:t>原理图绘制</a:t>
            </a:r>
            <a:endParaRPr kumimoji="1" lang="zh-CN" altLang="en-US" sz="2800" b="1" dirty="0"/>
          </a:p>
        </p:txBody>
      </p:sp>
      <p:pic>
        <p:nvPicPr>
          <p:cNvPr id="7" name="Image1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4514126" y="1885603"/>
            <a:ext cx="3954665" cy="2309589"/>
          </a:xfrm>
          <a:prstGeom prst="rect">
            <a:avLst/>
          </a:prstGeom>
        </p:spPr>
      </p:pic>
      <p:pic>
        <p:nvPicPr>
          <p:cNvPr id="8" name="Image2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514126" y="4676172"/>
            <a:ext cx="3954665" cy="1274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53965" y="4676172"/>
            <a:ext cx="775503" cy="185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6643868" y="5058137"/>
            <a:ext cx="623093" cy="416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992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裸编</a:t>
            </a:r>
            <a:r>
              <a:rPr kumimoji="1" lang="en-US" altLang="zh-CN" dirty="0" smtClean="0"/>
              <a:t>led</a:t>
            </a:r>
            <a:r>
              <a:rPr kumimoji="1" lang="zh-CN" altLang="en-US" dirty="0" smtClean="0"/>
              <a:t>测试程序</a:t>
            </a:r>
            <a:endParaRPr kumimoji="1" lang="zh-CN" altLang="en-US" dirty="0"/>
          </a:p>
        </p:txBody>
      </p:sp>
      <p:pic>
        <p:nvPicPr>
          <p:cNvPr id="7" name="Image3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349529" y="1564967"/>
            <a:ext cx="4502683" cy="43173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18118" y="1927709"/>
            <a:ext cx="1177002" cy="818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3630108" y="3183038"/>
            <a:ext cx="1682671" cy="374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9213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字符驱动开发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1847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b="1" dirty="0" err="1" smtClean="0"/>
              <a:t>HelloWorld</a:t>
            </a:r>
            <a:r>
              <a:rPr kumimoji="1" lang="zh-CN" altLang="en-US" sz="2800" b="1" dirty="0" smtClean="0"/>
              <a:t>驱动程序</a:t>
            </a:r>
            <a:endParaRPr kumimoji="1" lang="zh-CN" altLang="en-US" sz="2800" b="1" dirty="0"/>
          </a:p>
        </p:txBody>
      </p:sp>
      <p:pic>
        <p:nvPicPr>
          <p:cNvPr id="8" name="Image4"/>
          <p:cNvPicPr/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17418" y="1690689"/>
            <a:ext cx="4009148" cy="4322184"/>
          </a:xfrm>
          <a:prstGeom prst="rect">
            <a:avLst/>
          </a:prstGeom>
        </p:spPr>
      </p:pic>
      <p:pic>
        <p:nvPicPr>
          <p:cNvPr id="9" name="Image5"/>
          <p:cNvPicPr/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139458" y="2674145"/>
            <a:ext cx="3109038" cy="333872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46642" y="2044050"/>
            <a:ext cx="241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对应的</a:t>
            </a:r>
            <a:r>
              <a:rPr lang="en-US" altLang="zh-CN" dirty="0" err="1" smtClean="0"/>
              <a:t>Makefile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5383" y="5451677"/>
            <a:ext cx="1824668" cy="439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1715003" y="3241304"/>
            <a:ext cx="796703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1794075" y="4798361"/>
            <a:ext cx="798653" cy="213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5139457" y="3056109"/>
            <a:ext cx="2526293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5151874" y="3316872"/>
            <a:ext cx="1063731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895788" y="2687532"/>
            <a:ext cx="2865983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2720052" y="5348430"/>
            <a:ext cx="162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模块在装载到内核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时调用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hello_init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移</a:t>
            </a:r>
            <a:r>
              <a:rPr lang="zh-CN" altLang="en-US" sz="1200" dirty="0" smtClean="0">
                <a:solidFill>
                  <a:srgbClr val="FF0000"/>
                </a:solidFill>
              </a:rPr>
              <a:t>除时调用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hello_exit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55524" y="2743193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内核头文件路径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28021" y="3316872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当前工作路径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18982" y="3212763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模块入口函数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18982" y="4767625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模块出口函数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88210" y="2182549"/>
            <a:ext cx="162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装载时向驱动模块传递参数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 smtClean="0"/>
              <a:t>编译运行</a:t>
            </a:r>
            <a:r>
              <a:rPr kumimoji="1" lang="en-US" altLang="zh-CN" sz="2800" b="1" dirty="0" smtClean="0"/>
              <a:t>Hello world</a:t>
            </a:r>
            <a:r>
              <a:rPr kumimoji="1" lang="zh-CN" altLang="en-US" sz="2800" b="1" dirty="0" smtClean="0"/>
              <a:t>驱动</a:t>
            </a:r>
            <a:endParaRPr kumimoji="1" lang="zh-CN" altLang="en-US" sz="2800" b="1" dirty="0"/>
          </a:p>
        </p:txBody>
      </p:sp>
      <p:pic>
        <p:nvPicPr>
          <p:cNvPr id="8" name="Image6"/>
          <p:cNvPicPr/>
          <p:nvPr/>
        </p:nvPicPr>
        <p:blipFill>
          <a:blip r:embed="rId2">
            <a:lum bright="-50000"/>
            <a:alphaModFix/>
          </a:blip>
          <a:srcRect/>
          <a:stretch>
            <a:fillRect/>
          </a:stretch>
        </p:blipFill>
        <p:spPr>
          <a:xfrm>
            <a:off x="1324106" y="1690688"/>
            <a:ext cx="6351312" cy="45022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24106" y="1798031"/>
            <a:ext cx="2912228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4155311" y="3275635"/>
            <a:ext cx="752356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3195439" y="3653148"/>
            <a:ext cx="3610475" cy="204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195439" y="3964983"/>
            <a:ext cx="1434433" cy="1570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3227166" y="4261816"/>
            <a:ext cx="2328681" cy="134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4690798" y="4753239"/>
            <a:ext cx="1061820" cy="46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3195439" y="5164574"/>
            <a:ext cx="1304322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629872" y="5820100"/>
            <a:ext cx="810229" cy="2199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374666" y="1754270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驱动程序源码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2391" y="3108595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编译驱动程序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8562" y="3614566"/>
            <a:ext cx="819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装载模块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55847" y="4166940"/>
            <a:ext cx="1620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查看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printk</a:t>
            </a:r>
            <a:r>
              <a:rPr lang="zh-CN" altLang="en-US" sz="1200" dirty="0" smtClean="0">
                <a:solidFill>
                  <a:srgbClr val="FF0000"/>
                </a:solidFill>
              </a:rPr>
              <a:t>输出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31489" y="5238189"/>
            <a:ext cx="819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卸载模块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在</a:t>
            </a:r>
            <a:r>
              <a:rPr kumimoji="1" lang="en-US" altLang="zh-CN" sz="1800" dirty="0"/>
              <a:t>Linux</a:t>
            </a:r>
            <a:r>
              <a:rPr kumimoji="1" lang="zh-CN" altLang="en-US" sz="1800" dirty="0"/>
              <a:t>操作系统中，每个驱动程序在应用层的</a:t>
            </a:r>
            <a:r>
              <a:rPr kumimoji="1" lang="en-US" altLang="zh-CN" sz="1800" dirty="0">
                <a:solidFill>
                  <a:srgbClr val="FF0000"/>
                </a:solidFill>
              </a:rPr>
              <a:t>/</a:t>
            </a:r>
            <a:r>
              <a:rPr kumimoji="1" lang="en-US" altLang="zh-CN" sz="1800" dirty="0" err="1">
                <a:solidFill>
                  <a:srgbClr val="FF0000"/>
                </a:solidFill>
              </a:rPr>
              <a:t>dev</a:t>
            </a:r>
            <a:r>
              <a:rPr kumimoji="1" lang="zh-CN" altLang="en-US" sz="1800" dirty="0"/>
              <a:t>目录下都会有一个设备文件和它对应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在</a:t>
            </a:r>
            <a:r>
              <a:rPr kumimoji="1" lang="en-US" altLang="zh-CN" sz="1800" dirty="0" smtClean="0"/>
              <a:t>Linux</a:t>
            </a:r>
            <a:r>
              <a:rPr kumimoji="1" lang="zh-CN" altLang="en-US" sz="1800" dirty="0" smtClean="0"/>
              <a:t>文件系统中，每个文件都用一个</a:t>
            </a:r>
            <a:r>
              <a:rPr kumimoji="1" lang="en-US" altLang="zh-CN" sz="1800" dirty="0" err="1" smtClean="0">
                <a:solidFill>
                  <a:srgbClr val="FF0000"/>
                </a:solidFill>
              </a:rPr>
              <a:t>struct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 err="1" smtClean="0">
                <a:solidFill>
                  <a:srgbClr val="FF0000"/>
                </a:solidFill>
              </a:rPr>
              <a:t>inode</a:t>
            </a:r>
            <a:r>
              <a:rPr kumimoji="1" lang="zh-CN" altLang="en-US" sz="1800" dirty="0" smtClean="0"/>
              <a:t>结构体来描述，这个结构体里面记录了这个文件的所有信息，例如：文件类型，访问权限等。</a:t>
            </a:r>
            <a:endParaRPr kumimoji="1" lang="en-US" altLang="zh-CN" sz="1800" dirty="0" smtClean="0"/>
          </a:p>
          <a:p>
            <a:pPr marL="0" indent="0">
              <a:buNone/>
            </a:pPr>
            <a:endParaRPr kumimoji="1" lang="en-US" altLang="zh-CN" sz="1800" dirty="0" smtClean="0"/>
          </a:p>
          <a:p>
            <a:r>
              <a:rPr kumimoji="1" lang="zh-CN" altLang="en-US" sz="1800" dirty="0" smtClean="0"/>
              <a:t>在</a:t>
            </a:r>
            <a:r>
              <a:rPr kumimoji="1" lang="en-US" altLang="zh-CN" sz="1800" dirty="0" smtClean="0"/>
              <a:t>Linux</a:t>
            </a:r>
            <a:r>
              <a:rPr kumimoji="1" lang="zh-CN" altLang="en-US" sz="1800" dirty="0" smtClean="0"/>
              <a:t>操作系统中，每个驱动程序都有一个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设备号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在</a:t>
            </a:r>
            <a:r>
              <a:rPr kumimoji="1" lang="en-US" altLang="zh-CN" sz="1800" dirty="0" smtClean="0"/>
              <a:t>Linux</a:t>
            </a:r>
            <a:r>
              <a:rPr kumimoji="1" lang="zh-CN" altLang="en-US" sz="1800" dirty="0" smtClean="0"/>
              <a:t>操作系统中，每打开一次文件，</a:t>
            </a:r>
            <a:r>
              <a:rPr kumimoji="1" lang="en-US" altLang="zh-CN" sz="1800" dirty="0" smtClean="0"/>
              <a:t>Linux</a:t>
            </a:r>
            <a:r>
              <a:rPr kumimoji="1" lang="zh-CN" altLang="en-US" sz="1800" dirty="0" smtClean="0"/>
              <a:t>操作系统在</a:t>
            </a:r>
            <a:r>
              <a:rPr kumimoji="1" lang="en-US" altLang="zh-CN" sz="1800" dirty="0" smtClean="0"/>
              <a:t>VFS</a:t>
            </a:r>
            <a:r>
              <a:rPr kumimoji="1" lang="zh-CN" altLang="en-US" sz="1800" dirty="0" smtClean="0"/>
              <a:t>层都会分配一个</a:t>
            </a:r>
            <a:r>
              <a:rPr kumimoji="1" lang="en-US" altLang="zh-CN" sz="1800" dirty="0" err="1" smtClean="0">
                <a:solidFill>
                  <a:srgbClr val="FF0000"/>
                </a:solidFill>
              </a:rPr>
              <a:t>struct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 file </a:t>
            </a:r>
            <a:r>
              <a:rPr kumimoji="1" lang="zh-CN" altLang="en-US" sz="1800" dirty="0" smtClean="0"/>
              <a:t>结构体来描述代开的这个文件。</a:t>
            </a:r>
            <a:endParaRPr kumimoji="1" lang="zh-CN" altLang="en-US" sz="1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Nov.</a:t>
            </a:r>
            <a:r>
              <a:rPr kumimoji="1" lang="zh-CN" altLang="en-US" dirty="0"/>
              <a:t> </a:t>
            </a:r>
            <a:r>
              <a:rPr kumimoji="1" lang="en-US" altLang="zh-CN" dirty="0"/>
              <a:t>25 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2016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© </a:t>
            </a:r>
            <a:r>
              <a:rPr lang="en-US" altLang="zh-CN" smtClean="0"/>
              <a:t>2016</a:t>
            </a:r>
            <a:r>
              <a:rPr lang="zh-CN" altLang="en-US" smtClean="0"/>
              <a:t> </a:t>
            </a:r>
            <a:r>
              <a:rPr lang="en-US" altLang="zh-CN" smtClean="0"/>
              <a:t>DeePhi Tech. All Rights Reserved. </a:t>
            </a:r>
            <a:endParaRPr lang="en-US" altLang="zh-CN" dirty="0" smtClean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zh-CN" smtClean="0"/>
              <a:t>Page</a:t>
            </a:r>
            <a:r>
              <a:rPr kumimoji="1" lang="zh-CN" altLang="en-US" smtClean="0"/>
              <a:t> </a:t>
            </a:r>
            <a:fld id="{F81E205C-6985-D547-9D9C-16D102BC9F49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/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11186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rgbClr val="515151"/>
      </a:dk1>
      <a:lt1>
        <a:srgbClr val="FFFFFF"/>
      </a:lt1>
      <a:dk2>
        <a:srgbClr val="44546A"/>
      </a:dk2>
      <a:lt2>
        <a:srgbClr val="E7E6E6"/>
      </a:lt2>
      <a:accent1>
        <a:srgbClr val="66A9A5"/>
      </a:accent1>
      <a:accent2>
        <a:srgbClr val="9ED4D0"/>
      </a:accent2>
      <a:accent3>
        <a:srgbClr val="DC5D49"/>
      </a:accent3>
      <a:accent4>
        <a:srgbClr val="615388"/>
      </a:accent4>
      <a:accent5>
        <a:srgbClr val="919191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" id="{2070A8FE-7127-6B47-B52A-66AA03C62EBA}" vid="{B1DD0F20-8BBB-4E4F-8737-95AFC0C0DAA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驱动程序</Template>
  <TotalTime>1100</TotalTime>
  <Words>963</Words>
  <Application>Microsoft Office PowerPoint</Application>
  <PresentationFormat>全屏显示(4:3)</PresentationFormat>
  <Paragraphs>143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Helvetica Neue Light</vt:lpstr>
      <vt:lpstr>Hiragino Sans GB W3</vt:lpstr>
      <vt:lpstr>STHeiti Light</vt:lpstr>
      <vt:lpstr>冬青黑体简体中文 W3</vt:lpstr>
      <vt:lpstr>冬青黑体简体中文 W6</vt:lpstr>
      <vt:lpstr>黑体</vt:lpstr>
      <vt:lpstr>宋体</vt:lpstr>
      <vt:lpstr>Arial</vt:lpstr>
      <vt:lpstr>Arial</vt:lpstr>
      <vt:lpstr>Arial Bold</vt:lpstr>
      <vt:lpstr>Calibri</vt:lpstr>
      <vt:lpstr>Office 主题</vt:lpstr>
      <vt:lpstr>Linux字符驱动开发</vt:lpstr>
      <vt:lpstr>PowerPoint 演示文稿</vt:lpstr>
      <vt:lpstr>Zedboard点灯实验</vt:lpstr>
      <vt:lpstr>原理图绘制</vt:lpstr>
      <vt:lpstr>ARM裸编led测试程序</vt:lpstr>
      <vt:lpstr>字符驱动开发</vt:lpstr>
      <vt:lpstr>HelloWorld驱动程序</vt:lpstr>
      <vt:lpstr>编译运行Hello world驱动</vt:lpstr>
      <vt:lpstr>基础知识</vt:lpstr>
      <vt:lpstr>字符驱动工作机制</vt:lpstr>
      <vt:lpstr>编写字符驱动流程</vt:lpstr>
      <vt:lpstr>字符驱动实例</vt:lpstr>
      <vt:lpstr>应用程序</vt:lpstr>
      <vt:lpstr>Zedbord led驱动</vt:lpstr>
      <vt:lpstr>建立交叉编译环境</vt:lpstr>
      <vt:lpstr>编译内核</vt:lpstr>
      <vt:lpstr>编译uboot</vt:lpstr>
      <vt:lpstr>Zedboard 开发板led驱动程序</vt:lpstr>
      <vt:lpstr>reference</vt:lpstr>
      <vt:lpstr>reference</vt:lpstr>
      <vt:lpstr>PowerPoint 演示文稿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深鉴科技PPT模版使用说明</dc:title>
  <dc:creator>Just do it</dc:creator>
  <cp:lastModifiedBy>Just do it</cp:lastModifiedBy>
  <cp:revision>64</cp:revision>
  <dcterms:created xsi:type="dcterms:W3CDTF">2016-11-23T02:26:01Z</dcterms:created>
  <dcterms:modified xsi:type="dcterms:W3CDTF">2016-11-26T05:56:35Z</dcterms:modified>
</cp:coreProperties>
</file>